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381" r:id="rId5"/>
    <p:sldId id="413" r:id="rId6"/>
    <p:sldId id="283" r:id="rId7"/>
    <p:sldId id="274" r:id="rId8"/>
    <p:sldId id="384" r:id="rId9"/>
    <p:sldId id="419" r:id="rId10"/>
    <p:sldId id="415" r:id="rId11"/>
    <p:sldId id="411" r:id="rId12"/>
    <p:sldId id="583" r:id="rId13"/>
    <p:sldId id="423" r:id="rId14"/>
    <p:sldId id="285" r:id="rId15"/>
    <p:sldId id="260" r:id="rId16"/>
    <p:sldId id="279" r:id="rId17"/>
    <p:sldId id="280" r:id="rId18"/>
    <p:sldId id="281" r:id="rId19"/>
    <p:sldId id="387" r:id="rId20"/>
    <p:sldId id="388" r:id="rId21"/>
    <p:sldId id="585" r:id="rId22"/>
    <p:sldId id="418" r:id="rId23"/>
    <p:sldId id="588" r:id="rId24"/>
    <p:sldId id="420" r:id="rId25"/>
    <p:sldId id="587" r:id="rId26"/>
    <p:sldId id="306" r:id="rId27"/>
    <p:sldId id="584" r:id="rId28"/>
    <p:sldId id="586" r:id="rId29"/>
    <p:sldId id="390" r:id="rId30"/>
    <p:sldId id="393" r:id="rId31"/>
    <p:sldId id="552" r:id="rId32"/>
    <p:sldId id="570" r:id="rId33"/>
    <p:sldId id="554" r:id="rId34"/>
    <p:sldId id="573" r:id="rId35"/>
    <p:sldId id="574" r:id="rId36"/>
    <p:sldId id="575" r:id="rId37"/>
    <p:sldId id="399" r:id="rId38"/>
    <p:sldId id="400" r:id="rId39"/>
    <p:sldId id="401" r:id="rId40"/>
    <p:sldId id="402" r:id="rId41"/>
    <p:sldId id="416" r:id="rId42"/>
    <p:sldId id="560" r:id="rId43"/>
    <p:sldId id="558" r:id="rId44"/>
    <p:sldId id="578" r:id="rId45"/>
    <p:sldId id="579" r:id="rId46"/>
    <p:sldId id="580" r:id="rId47"/>
    <p:sldId id="582" r:id="rId48"/>
    <p:sldId id="421" r:id="rId49"/>
    <p:sldId id="42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880">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2D91"/>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BAA01-25B4-41E5-AD4B-95F5BEBFD56A}" v="13" dt="2022-05-04T17:32:52.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13" autoAdjust="0"/>
  </p:normalViewPr>
  <p:slideViewPr>
    <p:cSldViewPr snapToGrid="0">
      <p:cViewPr>
        <p:scale>
          <a:sx n="57" d="100"/>
          <a:sy n="57" d="100"/>
        </p:scale>
        <p:origin x="992" y="-100"/>
      </p:cViewPr>
      <p:guideLst>
        <p:guide orient="horz"/>
        <p:guide/>
      </p:guideLst>
    </p:cSldViewPr>
  </p:slideViewPr>
  <p:outlineViewPr>
    <p:cViewPr>
      <p:scale>
        <a:sx n="33" d="100"/>
        <a:sy n="33" d="100"/>
      </p:scale>
      <p:origin x="0" y="-13716"/>
    </p:cViewPr>
  </p:outlineViewPr>
  <p:notesTextViewPr>
    <p:cViewPr>
      <p:scale>
        <a:sx n="3" d="2"/>
        <a:sy n="3" d="2"/>
      </p:scale>
      <p:origin x="0" y="0"/>
    </p:cViewPr>
  </p:notesTextViewPr>
  <p:sorterViewPr>
    <p:cViewPr>
      <p:scale>
        <a:sx n="100" d="100"/>
        <a:sy n="100" d="100"/>
      </p:scale>
      <p:origin x="0" y="-12532"/>
    </p:cViewPr>
  </p:sorterViewPr>
  <p:notesViewPr>
    <p:cSldViewPr snapToGrid="0">
      <p:cViewPr>
        <p:scale>
          <a:sx n="1" d="2"/>
          <a:sy n="1" d="2"/>
        </p:scale>
        <p:origin x="2060" y="24"/>
      </p:cViewPr>
      <p:guideLst>
        <p:guide orient="horz" pos="2880"/>
        <p:guide/>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t, Mary Helen" userId="8f7186c0-3d59-43ce-afac-6bc2aecc035a" providerId="ADAL" clId="{068381FA-0B6B-4612-B62D-4631BFDA1621}"/>
    <pc:docChg chg="undo custSel addSld delSld modSld">
      <pc:chgData name="Yount, Mary Helen" userId="8f7186c0-3d59-43ce-afac-6bc2aecc035a" providerId="ADAL" clId="{068381FA-0B6B-4612-B62D-4631BFDA1621}" dt="2021-12-03T20:42:09.989" v="82" actId="20577"/>
      <pc:docMkLst>
        <pc:docMk/>
      </pc:docMkLst>
      <pc:sldChg chg="modSp mod">
        <pc:chgData name="Yount, Mary Helen" userId="8f7186c0-3d59-43ce-afac-6bc2aecc035a" providerId="ADAL" clId="{068381FA-0B6B-4612-B62D-4631BFDA1621}" dt="2021-12-03T20:42:09.989" v="82" actId="20577"/>
        <pc:sldMkLst>
          <pc:docMk/>
          <pc:sldMk cId="3366664683" sldId="283"/>
        </pc:sldMkLst>
        <pc:spChg chg="mod">
          <ac:chgData name="Yount, Mary Helen" userId="8f7186c0-3d59-43ce-afac-6bc2aecc035a" providerId="ADAL" clId="{068381FA-0B6B-4612-B62D-4631BFDA1621}" dt="2021-12-03T20:42:09.989" v="82" actId="20577"/>
          <ac:spMkLst>
            <pc:docMk/>
            <pc:sldMk cId="3366664683" sldId="283"/>
            <ac:spMk id="3" creationId="{CF560F34-8A8F-4AB7-ABCD-9709CB6B7496}"/>
          </ac:spMkLst>
        </pc:spChg>
      </pc:sldChg>
      <pc:sldChg chg="del">
        <pc:chgData name="Yount, Mary Helen" userId="8f7186c0-3d59-43ce-afac-6bc2aecc035a" providerId="ADAL" clId="{068381FA-0B6B-4612-B62D-4631BFDA1621}" dt="2021-11-29T21:02:57.320" v="56" actId="47"/>
        <pc:sldMkLst>
          <pc:docMk/>
          <pc:sldMk cId="1159823525" sldId="337"/>
        </pc:sldMkLst>
      </pc:sldChg>
      <pc:sldChg chg="del">
        <pc:chgData name="Yount, Mary Helen" userId="8f7186c0-3d59-43ce-afac-6bc2aecc035a" providerId="ADAL" clId="{068381FA-0B6B-4612-B62D-4631BFDA1621}" dt="2021-11-29T21:02:53.792" v="54" actId="47"/>
        <pc:sldMkLst>
          <pc:docMk/>
          <pc:sldMk cId="3509115602" sldId="392"/>
        </pc:sldMkLst>
      </pc:sldChg>
      <pc:sldChg chg="add del">
        <pc:chgData name="Yount, Mary Helen" userId="8f7186c0-3d59-43ce-afac-6bc2aecc035a" providerId="ADAL" clId="{068381FA-0B6B-4612-B62D-4631BFDA1621}" dt="2021-11-29T18:38:34.060" v="4" actId="47"/>
        <pc:sldMkLst>
          <pc:docMk/>
          <pc:sldMk cId="1631505449" sldId="399"/>
        </pc:sldMkLst>
      </pc:sldChg>
      <pc:sldChg chg="del">
        <pc:chgData name="Yount, Mary Helen" userId="8f7186c0-3d59-43ce-afac-6bc2aecc035a" providerId="ADAL" clId="{068381FA-0B6B-4612-B62D-4631BFDA1621}" dt="2021-11-29T21:02:54.920" v="55" actId="47"/>
        <pc:sldMkLst>
          <pc:docMk/>
          <pc:sldMk cId="2251909458" sldId="417"/>
        </pc:sldMkLst>
      </pc:sldChg>
      <pc:sldChg chg="addSp delSp modSp mod">
        <pc:chgData name="Yount, Mary Helen" userId="8f7186c0-3d59-43ce-afac-6bc2aecc035a" providerId="ADAL" clId="{068381FA-0B6B-4612-B62D-4631BFDA1621}" dt="2021-11-29T21:01:52.762" v="53" actId="20577"/>
        <pc:sldMkLst>
          <pc:docMk/>
          <pc:sldMk cId="2658274394" sldId="422"/>
        </pc:sldMkLst>
        <pc:spChg chg="add del mod">
          <ac:chgData name="Yount, Mary Helen" userId="8f7186c0-3d59-43ce-afac-6bc2aecc035a" providerId="ADAL" clId="{068381FA-0B6B-4612-B62D-4631BFDA1621}" dt="2021-11-29T21:01:52.762" v="53" actId="20577"/>
          <ac:spMkLst>
            <pc:docMk/>
            <pc:sldMk cId="2658274394" sldId="422"/>
            <ac:spMk id="2" creationId="{22F62E31-2E08-F040-B190-CC0ED6B8A386}"/>
          </ac:spMkLst>
        </pc:spChg>
        <pc:spChg chg="add del mod">
          <ac:chgData name="Yount, Mary Helen" userId="8f7186c0-3d59-43ce-afac-6bc2aecc035a" providerId="ADAL" clId="{068381FA-0B6B-4612-B62D-4631BFDA1621}" dt="2021-11-29T21:01:46.034" v="41" actId="478"/>
          <ac:spMkLst>
            <pc:docMk/>
            <pc:sldMk cId="2658274394" sldId="422"/>
            <ac:spMk id="4" creationId="{A5C3C7D9-6628-4EF7-BF9F-A322DDE9108D}"/>
          </ac:spMkLst>
        </pc:spChg>
      </pc:sldChg>
      <pc:sldChg chg="modNotesTx">
        <pc:chgData name="Yount, Mary Helen" userId="8f7186c0-3d59-43ce-afac-6bc2aecc035a" providerId="ADAL" clId="{068381FA-0B6B-4612-B62D-4631BFDA1621}" dt="2021-11-29T17:57:55.964" v="0" actId="6549"/>
        <pc:sldMkLst>
          <pc:docMk/>
          <pc:sldMk cId="897386106" sldId="586"/>
        </pc:sldMkLst>
      </pc:sldChg>
    </pc:docChg>
  </pc:docChgLst>
  <pc:docChgLst>
    <pc:chgData name="Yount, Mary Helen" userId="8f7186c0-3d59-43ce-afac-6bc2aecc035a" providerId="ADAL" clId="{843BAA01-25B4-41E5-AD4B-95F5BEBFD56A}"/>
    <pc:docChg chg="undo custSel delSld modSld">
      <pc:chgData name="Yount, Mary Helen" userId="8f7186c0-3d59-43ce-afac-6bc2aecc035a" providerId="ADAL" clId="{843BAA01-25B4-41E5-AD4B-95F5BEBFD56A}" dt="2022-05-04T17:36:25.202" v="133" actId="20577"/>
      <pc:docMkLst>
        <pc:docMk/>
      </pc:docMkLst>
      <pc:sldChg chg="modNotesTx">
        <pc:chgData name="Yount, Mary Helen" userId="8f7186c0-3d59-43ce-afac-6bc2aecc035a" providerId="ADAL" clId="{843BAA01-25B4-41E5-AD4B-95F5BEBFD56A}" dt="2022-05-04T17:27:38.966" v="4" actId="20577"/>
        <pc:sldMkLst>
          <pc:docMk/>
          <pc:sldMk cId="2948288942" sldId="280"/>
        </pc:sldMkLst>
      </pc:sldChg>
      <pc:sldChg chg="modNotesTx">
        <pc:chgData name="Yount, Mary Helen" userId="8f7186c0-3d59-43ce-afac-6bc2aecc035a" providerId="ADAL" clId="{843BAA01-25B4-41E5-AD4B-95F5BEBFD56A}" dt="2022-05-04T17:27:42.149" v="5" actId="20577"/>
        <pc:sldMkLst>
          <pc:docMk/>
          <pc:sldMk cId="1618853634" sldId="281"/>
        </pc:sldMkLst>
      </pc:sldChg>
      <pc:sldChg chg="modNotesTx">
        <pc:chgData name="Yount, Mary Helen" userId="8f7186c0-3d59-43ce-afac-6bc2aecc035a" providerId="ADAL" clId="{843BAA01-25B4-41E5-AD4B-95F5BEBFD56A}" dt="2022-05-04T17:28:35.004" v="61" actId="20577"/>
        <pc:sldMkLst>
          <pc:docMk/>
          <pc:sldMk cId="149531056" sldId="306"/>
        </pc:sldMkLst>
      </pc:sldChg>
      <pc:sldChg chg="modNotesTx">
        <pc:chgData name="Yount, Mary Helen" userId="8f7186c0-3d59-43ce-afac-6bc2aecc035a" providerId="ADAL" clId="{843BAA01-25B4-41E5-AD4B-95F5BEBFD56A}" dt="2022-05-04T17:27:46.527" v="6" actId="20577"/>
        <pc:sldMkLst>
          <pc:docMk/>
          <pc:sldMk cId="3566773312" sldId="387"/>
        </pc:sldMkLst>
      </pc:sldChg>
      <pc:sldChg chg="modNotesTx">
        <pc:chgData name="Yount, Mary Helen" userId="8f7186c0-3d59-43ce-afac-6bc2aecc035a" providerId="ADAL" clId="{843BAA01-25B4-41E5-AD4B-95F5BEBFD56A}" dt="2022-05-04T17:27:49.109" v="7" actId="20577"/>
        <pc:sldMkLst>
          <pc:docMk/>
          <pc:sldMk cId="3392137868" sldId="388"/>
        </pc:sldMkLst>
      </pc:sldChg>
      <pc:sldChg chg="modNotesTx">
        <pc:chgData name="Yount, Mary Helen" userId="8f7186c0-3d59-43ce-afac-6bc2aecc035a" providerId="ADAL" clId="{843BAA01-25B4-41E5-AD4B-95F5BEBFD56A}" dt="2022-05-04T17:28:44.209" v="63" actId="20577"/>
        <pc:sldMkLst>
          <pc:docMk/>
          <pc:sldMk cId="878335791" sldId="390"/>
        </pc:sldMkLst>
      </pc:sldChg>
      <pc:sldChg chg="modNotesTx">
        <pc:chgData name="Yount, Mary Helen" userId="8f7186c0-3d59-43ce-afac-6bc2aecc035a" providerId="ADAL" clId="{843BAA01-25B4-41E5-AD4B-95F5BEBFD56A}" dt="2022-05-04T17:28:48.284" v="64" actId="20577"/>
        <pc:sldMkLst>
          <pc:docMk/>
          <pc:sldMk cId="3136632557" sldId="393"/>
        </pc:sldMkLst>
      </pc:sldChg>
      <pc:sldChg chg="modNotesTx">
        <pc:chgData name="Yount, Mary Helen" userId="8f7186c0-3d59-43ce-afac-6bc2aecc035a" providerId="ADAL" clId="{843BAA01-25B4-41E5-AD4B-95F5BEBFD56A}" dt="2022-05-04T17:33:26.841" v="110" actId="20577"/>
        <pc:sldMkLst>
          <pc:docMk/>
          <pc:sldMk cId="1631505449" sldId="399"/>
        </pc:sldMkLst>
      </pc:sldChg>
      <pc:sldChg chg="modNotesTx">
        <pc:chgData name="Yount, Mary Helen" userId="8f7186c0-3d59-43ce-afac-6bc2aecc035a" providerId="ADAL" clId="{843BAA01-25B4-41E5-AD4B-95F5BEBFD56A}" dt="2022-05-04T17:34:54.766" v="112" actId="20577"/>
        <pc:sldMkLst>
          <pc:docMk/>
          <pc:sldMk cId="4110548551" sldId="400"/>
        </pc:sldMkLst>
      </pc:sldChg>
      <pc:sldChg chg="modNotesTx">
        <pc:chgData name="Yount, Mary Helen" userId="8f7186c0-3d59-43ce-afac-6bc2aecc035a" providerId="ADAL" clId="{843BAA01-25B4-41E5-AD4B-95F5BEBFD56A}" dt="2022-05-04T17:34:57.265" v="113" actId="20577"/>
        <pc:sldMkLst>
          <pc:docMk/>
          <pc:sldMk cId="611742690" sldId="401"/>
        </pc:sldMkLst>
      </pc:sldChg>
      <pc:sldChg chg="modNotesTx">
        <pc:chgData name="Yount, Mary Helen" userId="8f7186c0-3d59-43ce-afac-6bc2aecc035a" providerId="ADAL" clId="{843BAA01-25B4-41E5-AD4B-95F5BEBFD56A}" dt="2022-05-04T17:35:00.174" v="114" actId="20577"/>
        <pc:sldMkLst>
          <pc:docMk/>
          <pc:sldMk cId="3144551868" sldId="402"/>
        </pc:sldMkLst>
      </pc:sldChg>
      <pc:sldChg chg="modNotesTx">
        <pc:chgData name="Yount, Mary Helen" userId="8f7186c0-3d59-43ce-afac-6bc2aecc035a" providerId="ADAL" clId="{843BAA01-25B4-41E5-AD4B-95F5BEBFD56A}" dt="2022-05-04T17:27:26.238" v="3" actId="20577"/>
        <pc:sldMkLst>
          <pc:docMk/>
          <pc:sldMk cId="2874423493" sldId="411"/>
        </pc:sldMkLst>
      </pc:sldChg>
      <pc:sldChg chg="modNotesTx">
        <pc:chgData name="Yount, Mary Helen" userId="8f7186c0-3d59-43ce-afac-6bc2aecc035a" providerId="ADAL" clId="{843BAA01-25B4-41E5-AD4B-95F5BEBFD56A}" dt="2022-05-04T17:27:22.366" v="2" actId="5793"/>
        <pc:sldMkLst>
          <pc:docMk/>
          <pc:sldMk cId="1076353364" sldId="415"/>
        </pc:sldMkLst>
      </pc:sldChg>
      <pc:sldChg chg="modNotesTx">
        <pc:chgData name="Yount, Mary Helen" userId="8f7186c0-3d59-43ce-afac-6bc2aecc035a" providerId="ADAL" clId="{843BAA01-25B4-41E5-AD4B-95F5BEBFD56A}" dt="2022-05-04T17:35:08.050" v="116" actId="20577"/>
        <pc:sldMkLst>
          <pc:docMk/>
          <pc:sldMk cId="2643529435" sldId="416"/>
        </pc:sldMkLst>
      </pc:sldChg>
      <pc:sldChg chg="modNotesTx">
        <pc:chgData name="Yount, Mary Helen" userId="8f7186c0-3d59-43ce-afac-6bc2aecc035a" providerId="ADAL" clId="{843BAA01-25B4-41E5-AD4B-95F5BEBFD56A}" dt="2022-05-04T17:28:07.239" v="10" actId="20577"/>
        <pc:sldMkLst>
          <pc:docMk/>
          <pc:sldMk cId="351186603" sldId="418"/>
        </pc:sldMkLst>
      </pc:sldChg>
      <pc:sldChg chg="modNotesTx">
        <pc:chgData name="Yount, Mary Helen" userId="8f7186c0-3d59-43ce-afac-6bc2aecc035a" providerId="ADAL" clId="{843BAA01-25B4-41E5-AD4B-95F5BEBFD56A}" dt="2022-05-04T17:28:17.487" v="12" actId="20577"/>
        <pc:sldMkLst>
          <pc:docMk/>
          <pc:sldMk cId="3813567637" sldId="420"/>
        </pc:sldMkLst>
      </pc:sldChg>
      <pc:sldChg chg="modNotesTx">
        <pc:chgData name="Yount, Mary Helen" userId="8f7186c0-3d59-43ce-afac-6bc2aecc035a" providerId="ADAL" clId="{843BAA01-25B4-41E5-AD4B-95F5BEBFD56A}" dt="2022-05-04T17:35:56.424" v="126" actId="20577"/>
        <pc:sldMkLst>
          <pc:docMk/>
          <pc:sldMk cId="2828675259" sldId="421"/>
        </pc:sldMkLst>
      </pc:sldChg>
      <pc:sldChg chg="modSp mod">
        <pc:chgData name="Yount, Mary Helen" userId="8f7186c0-3d59-43ce-afac-6bc2aecc035a" providerId="ADAL" clId="{843BAA01-25B4-41E5-AD4B-95F5BEBFD56A}" dt="2022-05-04T17:36:25.202" v="133" actId="20577"/>
        <pc:sldMkLst>
          <pc:docMk/>
          <pc:sldMk cId="2658274394" sldId="422"/>
        </pc:sldMkLst>
        <pc:spChg chg="mod">
          <ac:chgData name="Yount, Mary Helen" userId="8f7186c0-3d59-43ce-afac-6bc2aecc035a" providerId="ADAL" clId="{843BAA01-25B4-41E5-AD4B-95F5BEBFD56A}" dt="2022-05-04T17:36:25.202" v="133" actId="20577"/>
          <ac:spMkLst>
            <pc:docMk/>
            <pc:sldMk cId="2658274394" sldId="422"/>
            <ac:spMk id="2" creationId="{22F62E31-2E08-F040-B190-CC0ED6B8A386}"/>
          </ac:spMkLst>
        </pc:spChg>
      </pc:sldChg>
      <pc:sldChg chg="del modNotesTx">
        <pc:chgData name="Yount, Mary Helen" userId="8f7186c0-3d59-43ce-afac-6bc2aecc035a" providerId="ADAL" clId="{843BAA01-25B4-41E5-AD4B-95F5BEBFD56A}" dt="2022-05-04T17:36:04.494" v="128" actId="47"/>
        <pc:sldMkLst>
          <pc:docMk/>
          <pc:sldMk cId="3204337444" sldId="551"/>
        </pc:sldMkLst>
      </pc:sldChg>
      <pc:sldChg chg="modNotesTx">
        <pc:chgData name="Yount, Mary Helen" userId="8f7186c0-3d59-43ce-afac-6bc2aecc035a" providerId="ADAL" clId="{843BAA01-25B4-41E5-AD4B-95F5BEBFD56A}" dt="2022-05-04T17:28:52.258" v="65" actId="20577"/>
        <pc:sldMkLst>
          <pc:docMk/>
          <pc:sldMk cId="4020578139" sldId="552"/>
        </pc:sldMkLst>
      </pc:sldChg>
      <pc:sldChg chg="modNotesTx">
        <pc:chgData name="Yount, Mary Helen" userId="8f7186c0-3d59-43ce-afac-6bc2aecc035a" providerId="ADAL" clId="{843BAA01-25B4-41E5-AD4B-95F5BEBFD56A}" dt="2022-05-04T17:28:59.621" v="67" actId="20577"/>
        <pc:sldMkLst>
          <pc:docMk/>
          <pc:sldMk cId="2273532245" sldId="554"/>
        </pc:sldMkLst>
      </pc:sldChg>
      <pc:sldChg chg="modSp del mod">
        <pc:chgData name="Yount, Mary Helen" userId="8f7186c0-3d59-43ce-afac-6bc2aecc035a" providerId="ADAL" clId="{843BAA01-25B4-41E5-AD4B-95F5BEBFD56A}" dt="2022-05-04T17:33:08.751" v="107" actId="47"/>
        <pc:sldMkLst>
          <pc:docMk/>
          <pc:sldMk cId="3799140824" sldId="555"/>
        </pc:sldMkLst>
        <pc:spChg chg="mod">
          <ac:chgData name="Yount, Mary Helen" userId="8f7186c0-3d59-43ce-afac-6bc2aecc035a" providerId="ADAL" clId="{843BAA01-25B4-41E5-AD4B-95F5BEBFD56A}" dt="2022-05-04T17:33:05.301" v="106" actId="20577"/>
          <ac:spMkLst>
            <pc:docMk/>
            <pc:sldMk cId="3799140824" sldId="555"/>
            <ac:spMk id="7" creationId="{00000000-0000-0000-0000-000000000000}"/>
          </ac:spMkLst>
        </pc:spChg>
      </pc:sldChg>
      <pc:sldChg chg="modNotesTx">
        <pc:chgData name="Yount, Mary Helen" userId="8f7186c0-3d59-43ce-afac-6bc2aecc035a" providerId="ADAL" clId="{843BAA01-25B4-41E5-AD4B-95F5BEBFD56A}" dt="2022-05-04T17:35:30.991" v="120" actId="20577"/>
        <pc:sldMkLst>
          <pc:docMk/>
          <pc:sldMk cId="4218554213" sldId="558"/>
        </pc:sldMkLst>
      </pc:sldChg>
      <pc:sldChg chg="modNotesTx">
        <pc:chgData name="Yount, Mary Helen" userId="8f7186c0-3d59-43ce-afac-6bc2aecc035a" providerId="ADAL" clId="{843BAA01-25B4-41E5-AD4B-95F5BEBFD56A}" dt="2022-05-04T17:35:22.320" v="118" actId="20577"/>
        <pc:sldMkLst>
          <pc:docMk/>
          <pc:sldMk cId="1645952542" sldId="560"/>
        </pc:sldMkLst>
      </pc:sldChg>
      <pc:sldChg chg="modNotesTx">
        <pc:chgData name="Yount, Mary Helen" userId="8f7186c0-3d59-43ce-afac-6bc2aecc035a" providerId="ADAL" clId="{843BAA01-25B4-41E5-AD4B-95F5BEBFD56A}" dt="2022-05-04T17:28:56.890" v="66" actId="20577"/>
        <pc:sldMkLst>
          <pc:docMk/>
          <pc:sldMk cId="2571855187" sldId="570"/>
        </pc:sldMkLst>
      </pc:sldChg>
      <pc:sldChg chg="addSp delSp modSp mod modNotesTx">
        <pc:chgData name="Yount, Mary Helen" userId="8f7186c0-3d59-43ce-afac-6bc2aecc035a" providerId="ADAL" clId="{843BAA01-25B4-41E5-AD4B-95F5BEBFD56A}" dt="2022-05-04T17:31:28.021" v="78" actId="1076"/>
        <pc:sldMkLst>
          <pc:docMk/>
          <pc:sldMk cId="1886794324" sldId="573"/>
        </pc:sldMkLst>
        <pc:spChg chg="mod">
          <ac:chgData name="Yount, Mary Helen" userId="8f7186c0-3d59-43ce-afac-6bc2aecc035a" providerId="ADAL" clId="{843BAA01-25B4-41E5-AD4B-95F5BEBFD56A}" dt="2022-05-04T17:29:09.713" v="72" actId="20577"/>
          <ac:spMkLst>
            <pc:docMk/>
            <pc:sldMk cId="1886794324" sldId="573"/>
            <ac:spMk id="7" creationId="{00000000-0000-0000-0000-000000000000}"/>
          </ac:spMkLst>
        </pc:spChg>
        <pc:spChg chg="mod">
          <ac:chgData name="Yount, Mary Helen" userId="8f7186c0-3d59-43ce-afac-6bc2aecc035a" providerId="ADAL" clId="{843BAA01-25B4-41E5-AD4B-95F5BEBFD56A}" dt="2022-05-04T17:31:15.335" v="75"/>
          <ac:spMkLst>
            <pc:docMk/>
            <pc:sldMk cId="1886794324" sldId="573"/>
            <ac:spMk id="12" creationId="{517ACA7D-099D-496A-A959-87904131C0E9}"/>
          </ac:spMkLst>
        </pc:spChg>
        <pc:spChg chg="mod">
          <ac:chgData name="Yount, Mary Helen" userId="8f7186c0-3d59-43ce-afac-6bc2aecc035a" providerId="ADAL" clId="{843BAA01-25B4-41E5-AD4B-95F5BEBFD56A}" dt="2022-05-04T17:31:15.335" v="75"/>
          <ac:spMkLst>
            <pc:docMk/>
            <pc:sldMk cId="1886794324" sldId="573"/>
            <ac:spMk id="13" creationId="{9DD6272C-4634-4D95-91D7-AAEF29F4DA94}"/>
          </ac:spMkLst>
        </pc:spChg>
        <pc:spChg chg="mod">
          <ac:chgData name="Yount, Mary Helen" userId="8f7186c0-3d59-43ce-afac-6bc2aecc035a" providerId="ADAL" clId="{843BAA01-25B4-41E5-AD4B-95F5BEBFD56A}" dt="2022-05-04T17:31:15.335" v="75"/>
          <ac:spMkLst>
            <pc:docMk/>
            <pc:sldMk cId="1886794324" sldId="573"/>
            <ac:spMk id="14" creationId="{C6815EFA-2053-4682-8638-C055D3BF6673}"/>
          </ac:spMkLst>
        </pc:spChg>
        <pc:grpChg chg="add mod">
          <ac:chgData name="Yount, Mary Helen" userId="8f7186c0-3d59-43ce-afac-6bc2aecc035a" providerId="ADAL" clId="{843BAA01-25B4-41E5-AD4B-95F5BEBFD56A}" dt="2022-05-04T17:31:28.021" v="78" actId="1076"/>
          <ac:grpSpMkLst>
            <pc:docMk/>
            <pc:sldMk cId="1886794324" sldId="573"/>
            <ac:grpSpMk id="8" creationId="{A36F19DE-C2A0-418B-8FDF-31F81BAC06BE}"/>
          </ac:grpSpMkLst>
        </pc:grpChg>
        <pc:grpChg chg="mod">
          <ac:chgData name="Yount, Mary Helen" userId="8f7186c0-3d59-43ce-afac-6bc2aecc035a" providerId="ADAL" clId="{843BAA01-25B4-41E5-AD4B-95F5BEBFD56A}" dt="2022-05-04T17:31:15.335" v="75"/>
          <ac:grpSpMkLst>
            <pc:docMk/>
            <pc:sldMk cId="1886794324" sldId="573"/>
            <ac:grpSpMk id="10" creationId="{7EE276D9-339F-4E10-8725-D871321DD1F8}"/>
          </ac:grpSpMkLst>
        </pc:grpChg>
        <pc:picChg chg="del">
          <ac:chgData name="Yount, Mary Helen" userId="8f7186c0-3d59-43ce-afac-6bc2aecc035a" providerId="ADAL" clId="{843BAA01-25B4-41E5-AD4B-95F5BEBFD56A}" dt="2022-05-04T17:31:22.926" v="77" actId="478"/>
          <ac:picMkLst>
            <pc:docMk/>
            <pc:sldMk cId="1886794324" sldId="573"/>
            <ac:picMk id="3" creationId="{DA4D9534-7283-454A-A04F-A9FD44EFA69E}"/>
          </ac:picMkLst>
        </pc:picChg>
        <pc:picChg chg="add del mod">
          <ac:chgData name="Yount, Mary Helen" userId="8f7186c0-3d59-43ce-afac-6bc2aecc035a" providerId="ADAL" clId="{843BAA01-25B4-41E5-AD4B-95F5BEBFD56A}" dt="2022-05-04T17:29:59.060" v="74"/>
          <ac:picMkLst>
            <pc:docMk/>
            <pc:sldMk cId="1886794324" sldId="573"/>
            <ac:picMk id="6" creationId="{75E13153-840A-4F70-9251-AE885DEDFF3D}"/>
          </ac:picMkLst>
        </pc:picChg>
        <pc:picChg chg="mod">
          <ac:chgData name="Yount, Mary Helen" userId="8f7186c0-3d59-43ce-afac-6bc2aecc035a" providerId="ADAL" clId="{843BAA01-25B4-41E5-AD4B-95F5BEBFD56A}" dt="2022-05-04T17:31:15.335" v="75"/>
          <ac:picMkLst>
            <pc:docMk/>
            <pc:sldMk cId="1886794324" sldId="573"/>
            <ac:picMk id="9" creationId="{4B30880A-64C1-40FC-A16A-22D80C78CA9A}"/>
          </ac:picMkLst>
        </pc:picChg>
        <pc:cxnChg chg="mod">
          <ac:chgData name="Yount, Mary Helen" userId="8f7186c0-3d59-43ce-afac-6bc2aecc035a" providerId="ADAL" clId="{843BAA01-25B4-41E5-AD4B-95F5BEBFD56A}" dt="2022-05-04T17:31:15.335" v="75"/>
          <ac:cxnSpMkLst>
            <pc:docMk/>
            <pc:sldMk cId="1886794324" sldId="573"/>
            <ac:cxnSpMk id="15" creationId="{5A56C491-4BDD-4817-B71C-2A6A1FEEFFD9}"/>
          </ac:cxnSpMkLst>
        </pc:cxnChg>
        <pc:cxnChg chg="mod">
          <ac:chgData name="Yount, Mary Helen" userId="8f7186c0-3d59-43ce-afac-6bc2aecc035a" providerId="ADAL" clId="{843BAA01-25B4-41E5-AD4B-95F5BEBFD56A}" dt="2022-05-04T17:31:15.335" v="75"/>
          <ac:cxnSpMkLst>
            <pc:docMk/>
            <pc:sldMk cId="1886794324" sldId="573"/>
            <ac:cxnSpMk id="16" creationId="{9C7FA77C-32DC-46EC-B699-873AA407102B}"/>
          </ac:cxnSpMkLst>
        </pc:cxnChg>
        <pc:cxnChg chg="mod">
          <ac:chgData name="Yount, Mary Helen" userId="8f7186c0-3d59-43ce-afac-6bc2aecc035a" providerId="ADAL" clId="{843BAA01-25B4-41E5-AD4B-95F5BEBFD56A}" dt="2022-05-04T17:31:15.335" v="75"/>
          <ac:cxnSpMkLst>
            <pc:docMk/>
            <pc:sldMk cId="1886794324" sldId="573"/>
            <ac:cxnSpMk id="17" creationId="{6C989A13-E68C-4A72-B278-4D47C01662E8}"/>
          </ac:cxnSpMkLst>
        </pc:cxnChg>
      </pc:sldChg>
      <pc:sldChg chg="addSp delSp modSp mod modNotesTx">
        <pc:chgData name="Yount, Mary Helen" userId="8f7186c0-3d59-43ce-afac-6bc2aecc035a" providerId="ADAL" clId="{843BAA01-25B4-41E5-AD4B-95F5BEBFD56A}" dt="2022-05-04T17:33:19.517" v="109" actId="20577"/>
        <pc:sldMkLst>
          <pc:docMk/>
          <pc:sldMk cId="532184439" sldId="574"/>
        </pc:sldMkLst>
        <pc:spChg chg="mod">
          <ac:chgData name="Yount, Mary Helen" userId="8f7186c0-3d59-43ce-afac-6bc2aecc035a" providerId="ADAL" clId="{843BAA01-25B4-41E5-AD4B-95F5BEBFD56A}" dt="2022-05-04T17:31:35.017" v="82" actId="20577"/>
          <ac:spMkLst>
            <pc:docMk/>
            <pc:sldMk cId="532184439" sldId="574"/>
            <ac:spMk id="7" creationId="{00000000-0000-0000-0000-000000000000}"/>
          </ac:spMkLst>
        </pc:spChg>
        <pc:spChg chg="mod">
          <ac:chgData name="Yount, Mary Helen" userId="8f7186c0-3d59-43ce-afac-6bc2aecc035a" providerId="ADAL" clId="{843BAA01-25B4-41E5-AD4B-95F5BEBFD56A}" dt="2022-05-04T17:32:03.518" v="87"/>
          <ac:spMkLst>
            <pc:docMk/>
            <pc:sldMk cId="532184439" sldId="574"/>
            <ac:spMk id="9" creationId="{C83D28AD-8877-41C2-97E6-6C1B5D9DF8C7}"/>
          </ac:spMkLst>
        </pc:spChg>
        <pc:spChg chg="mod">
          <ac:chgData name="Yount, Mary Helen" userId="8f7186c0-3d59-43ce-afac-6bc2aecc035a" providerId="ADAL" clId="{843BAA01-25B4-41E5-AD4B-95F5BEBFD56A}" dt="2022-05-04T17:31:37.610" v="86" actId="20577"/>
          <ac:spMkLst>
            <pc:docMk/>
            <pc:sldMk cId="532184439" sldId="574"/>
            <ac:spMk id="11" creationId="{00000000-0000-0000-0000-000000000000}"/>
          </ac:spMkLst>
        </pc:spChg>
        <pc:spChg chg="mod">
          <ac:chgData name="Yount, Mary Helen" userId="8f7186c0-3d59-43ce-afac-6bc2aecc035a" providerId="ADAL" clId="{843BAA01-25B4-41E5-AD4B-95F5BEBFD56A}" dt="2022-05-04T17:32:03.518" v="87"/>
          <ac:spMkLst>
            <pc:docMk/>
            <pc:sldMk cId="532184439" sldId="574"/>
            <ac:spMk id="12" creationId="{ADB187E7-2A13-4146-9E36-8747A2E635B9}"/>
          </ac:spMkLst>
        </pc:spChg>
        <pc:grpChg chg="add mod">
          <ac:chgData name="Yount, Mary Helen" userId="8f7186c0-3d59-43ce-afac-6bc2aecc035a" providerId="ADAL" clId="{843BAA01-25B4-41E5-AD4B-95F5BEBFD56A}" dt="2022-05-04T17:32:13.133" v="90" actId="1076"/>
          <ac:grpSpMkLst>
            <pc:docMk/>
            <pc:sldMk cId="532184439" sldId="574"/>
            <ac:grpSpMk id="6" creationId="{81C4BE0C-B7F8-4DA8-8494-3E9CAA38FDC9}"/>
          </ac:grpSpMkLst>
        </pc:grpChg>
        <pc:picChg chg="del">
          <ac:chgData name="Yount, Mary Helen" userId="8f7186c0-3d59-43ce-afac-6bc2aecc035a" providerId="ADAL" clId="{843BAA01-25B4-41E5-AD4B-95F5BEBFD56A}" dt="2022-05-04T17:32:09.186" v="89" actId="478"/>
          <ac:picMkLst>
            <pc:docMk/>
            <pc:sldMk cId="532184439" sldId="574"/>
            <ac:picMk id="3" creationId="{F6F9FEFC-2850-45F5-BE7C-520836FC4C2D}"/>
          </ac:picMkLst>
        </pc:picChg>
        <pc:picChg chg="mod">
          <ac:chgData name="Yount, Mary Helen" userId="8f7186c0-3d59-43ce-afac-6bc2aecc035a" providerId="ADAL" clId="{843BAA01-25B4-41E5-AD4B-95F5BEBFD56A}" dt="2022-05-04T17:32:03.518" v="87"/>
          <ac:picMkLst>
            <pc:docMk/>
            <pc:sldMk cId="532184439" sldId="574"/>
            <ac:picMk id="8" creationId="{42CFBC0F-22A6-4220-8F59-AB4ABD913985}"/>
          </ac:picMkLst>
        </pc:picChg>
        <pc:cxnChg chg="mod">
          <ac:chgData name="Yount, Mary Helen" userId="8f7186c0-3d59-43ce-afac-6bc2aecc035a" providerId="ADAL" clId="{843BAA01-25B4-41E5-AD4B-95F5BEBFD56A}" dt="2022-05-04T17:32:03.518" v="87"/>
          <ac:cxnSpMkLst>
            <pc:docMk/>
            <pc:sldMk cId="532184439" sldId="574"/>
            <ac:cxnSpMk id="10" creationId="{5B04AD51-3831-4716-AE0B-4E7A0127A972}"/>
          </ac:cxnSpMkLst>
        </pc:cxnChg>
        <pc:cxnChg chg="mod">
          <ac:chgData name="Yount, Mary Helen" userId="8f7186c0-3d59-43ce-afac-6bc2aecc035a" providerId="ADAL" clId="{843BAA01-25B4-41E5-AD4B-95F5BEBFD56A}" dt="2022-05-04T17:32:03.518" v="87"/>
          <ac:cxnSpMkLst>
            <pc:docMk/>
            <pc:sldMk cId="532184439" sldId="574"/>
            <ac:cxnSpMk id="13" creationId="{D2BF705F-38D0-4542-A947-0C86F9AE6931}"/>
          </ac:cxnSpMkLst>
        </pc:cxnChg>
      </pc:sldChg>
      <pc:sldChg chg="addSp delSp modSp mod modNotesTx">
        <pc:chgData name="Yount, Mary Helen" userId="8f7186c0-3d59-43ce-afac-6bc2aecc035a" providerId="ADAL" clId="{843BAA01-25B4-41E5-AD4B-95F5BEBFD56A}" dt="2022-05-04T17:33:14.444" v="108" actId="20577"/>
        <pc:sldMkLst>
          <pc:docMk/>
          <pc:sldMk cId="2169918816" sldId="575"/>
        </pc:sldMkLst>
        <pc:spChg chg="mod">
          <ac:chgData name="Yount, Mary Helen" userId="8f7186c0-3d59-43ce-afac-6bc2aecc035a" providerId="ADAL" clId="{843BAA01-25B4-41E5-AD4B-95F5BEBFD56A}" dt="2022-05-04T17:32:22.315" v="94" actId="20577"/>
          <ac:spMkLst>
            <pc:docMk/>
            <pc:sldMk cId="2169918816" sldId="575"/>
            <ac:spMk id="7" creationId="{00000000-0000-0000-0000-000000000000}"/>
          </ac:spMkLst>
        </pc:spChg>
        <pc:spChg chg="mod">
          <ac:chgData name="Yount, Mary Helen" userId="8f7186c0-3d59-43ce-afac-6bc2aecc035a" providerId="ADAL" clId="{843BAA01-25B4-41E5-AD4B-95F5BEBFD56A}" dt="2022-05-04T17:32:52.321" v="99"/>
          <ac:spMkLst>
            <pc:docMk/>
            <pc:sldMk cId="2169918816" sldId="575"/>
            <ac:spMk id="9" creationId="{D11D2ED9-6E8B-4FB9-BF8E-8A2E2564D8C4}"/>
          </ac:spMkLst>
        </pc:spChg>
        <pc:spChg chg="mod">
          <ac:chgData name="Yount, Mary Helen" userId="8f7186c0-3d59-43ce-afac-6bc2aecc035a" providerId="ADAL" clId="{843BAA01-25B4-41E5-AD4B-95F5BEBFD56A}" dt="2022-05-04T17:32:24.419" v="98" actId="20577"/>
          <ac:spMkLst>
            <pc:docMk/>
            <pc:sldMk cId="2169918816" sldId="575"/>
            <ac:spMk id="11" creationId="{00000000-0000-0000-0000-000000000000}"/>
          </ac:spMkLst>
        </pc:spChg>
        <pc:grpChg chg="add mod">
          <ac:chgData name="Yount, Mary Helen" userId="8f7186c0-3d59-43ce-afac-6bc2aecc035a" providerId="ADAL" clId="{843BAA01-25B4-41E5-AD4B-95F5BEBFD56A}" dt="2022-05-04T17:33:02.746" v="102" actId="1076"/>
          <ac:grpSpMkLst>
            <pc:docMk/>
            <pc:sldMk cId="2169918816" sldId="575"/>
            <ac:grpSpMk id="6" creationId="{A1EE6AFF-3E0A-4A4E-A378-F672CF790CF9}"/>
          </ac:grpSpMkLst>
        </pc:grpChg>
        <pc:picChg chg="del">
          <ac:chgData name="Yount, Mary Helen" userId="8f7186c0-3d59-43ce-afac-6bc2aecc035a" providerId="ADAL" clId="{843BAA01-25B4-41E5-AD4B-95F5BEBFD56A}" dt="2022-05-04T17:32:56.430" v="101" actId="478"/>
          <ac:picMkLst>
            <pc:docMk/>
            <pc:sldMk cId="2169918816" sldId="575"/>
            <ac:picMk id="3" creationId="{D88B6021-88BC-4323-A70A-F0A8D4940F69}"/>
          </ac:picMkLst>
        </pc:picChg>
        <pc:picChg chg="mod">
          <ac:chgData name="Yount, Mary Helen" userId="8f7186c0-3d59-43ce-afac-6bc2aecc035a" providerId="ADAL" clId="{843BAA01-25B4-41E5-AD4B-95F5BEBFD56A}" dt="2022-05-04T17:32:52.321" v="99"/>
          <ac:picMkLst>
            <pc:docMk/>
            <pc:sldMk cId="2169918816" sldId="575"/>
            <ac:picMk id="8" creationId="{5AE1AAD0-BCAD-4D85-942D-59FC881B3103}"/>
          </ac:picMkLst>
        </pc:picChg>
        <pc:cxnChg chg="mod">
          <ac:chgData name="Yount, Mary Helen" userId="8f7186c0-3d59-43ce-afac-6bc2aecc035a" providerId="ADAL" clId="{843BAA01-25B4-41E5-AD4B-95F5BEBFD56A}" dt="2022-05-04T17:32:52.321" v="99"/>
          <ac:cxnSpMkLst>
            <pc:docMk/>
            <pc:sldMk cId="2169918816" sldId="575"/>
            <ac:cxnSpMk id="10" creationId="{B0949142-6F90-4D56-A697-5D4E40C2F8C4}"/>
          </ac:cxnSpMkLst>
        </pc:cxnChg>
      </pc:sldChg>
      <pc:sldChg chg="modNotesTx">
        <pc:chgData name="Yount, Mary Helen" userId="8f7186c0-3d59-43ce-afac-6bc2aecc035a" providerId="ADAL" clId="{843BAA01-25B4-41E5-AD4B-95F5BEBFD56A}" dt="2022-05-04T17:35:35.645" v="121" actId="20577"/>
        <pc:sldMkLst>
          <pc:docMk/>
          <pc:sldMk cId="2235670181" sldId="578"/>
        </pc:sldMkLst>
      </pc:sldChg>
      <pc:sldChg chg="modNotesTx">
        <pc:chgData name="Yount, Mary Helen" userId="8f7186c0-3d59-43ce-afac-6bc2aecc035a" providerId="ADAL" clId="{843BAA01-25B4-41E5-AD4B-95F5BEBFD56A}" dt="2022-05-04T17:35:39.343" v="122" actId="20577"/>
        <pc:sldMkLst>
          <pc:docMk/>
          <pc:sldMk cId="2958351522" sldId="579"/>
        </pc:sldMkLst>
      </pc:sldChg>
      <pc:sldChg chg="modNotesTx">
        <pc:chgData name="Yount, Mary Helen" userId="8f7186c0-3d59-43ce-afac-6bc2aecc035a" providerId="ADAL" clId="{843BAA01-25B4-41E5-AD4B-95F5BEBFD56A}" dt="2022-05-04T17:35:43.519" v="123" actId="20577"/>
        <pc:sldMkLst>
          <pc:docMk/>
          <pc:sldMk cId="16772161" sldId="580"/>
        </pc:sldMkLst>
      </pc:sldChg>
      <pc:sldChg chg="modNotesTx">
        <pc:chgData name="Yount, Mary Helen" userId="8f7186c0-3d59-43ce-afac-6bc2aecc035a" providerId="ADAL" clId="{843BAA01-25B4-41E5-AD4B-95F5BEBFD56A}" dt="2022-05-04T17:35:50.793" v="125" actId="20577"/>
        <pc:sldMkLst>
          <pc:docMk/>
          <pc:sldMk cId="969877758" sldId="582"/>
        </pc:sldMkLst>
      </pc:sldChg>
      <pc:sldChg chg="modNotesTx">
        <pc:chgData name="Yount, Mary Helen" userId="8f7186c0-3d59-43ce-afac-6bc2aecc035a" providerId="ADAL" clId="{843BAA01-25B4-41E5-AD4B-95F5BEBFD56A}" dt="2022-05-04T17:28:38.283" v="62" actId="20577"/>
        <pc:sldMkLst>
          <pc:docMk/>
          <pc:sldMk cId="433557113" sldId="584"/>
        </pc:sldMkLst>
      </pc:sldChg>
      <pc:sldChg chg="modNotesTx">
        <pc:chgData name="Yount, Mary Helen" userId="8f7186c0-3d59-43ce-afac-6bc2aecc035a" providerId="ADAL" clId="{843BAA01-25B4-41E5-AD4B-95F5BEBFD56A}" dt="2022-05-04T17:27:53.759" v="8" actId="20577"/>
        <pc:sldMkLst>
          <pc:docMk/>
          <pc:sldMk cId="3433175852" sldId="585"/>
        </pc:sldMkLst>
      </pc:sldChg>
      <pc:sldChg chg="modNotesTx">
        <pc:chgData name="Yount, Mary Helen" userId="8f7186c0-3d59-43ce-afac-6bc2aecc035a" providerId="ADAL" clId="{843BAA01-25B4-41E5-AD4B-95F5BEBFD56A}" dt="2022-05-04T17:28:24.016" v="13" actId="20577"/>
        <pc:sldMkLst>
          <pc:docMk/>
          <pc:sldMk cId="529634654" sldId="587"/>
        </pc:sldMkLst>
      </pc:sldChg>
      <pc:sldChg chg="modNotesTx">
        <pc:chgData name="Yount, Mary Helen" userId="8f7186c0-3d59-43ce-afac-6bc2aecc035a" providerId="ADAL" clId="{843BAA01-25B4-41E5-AD4B-95F5BEBFD56A}" dt="2022-05-04T17:28:12.992" v="11" actId="20577"/>
        <pc:sldMkLst>
          <pc:docMk/>
          <pc:sldMk cId="778686159" sldId="5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637497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563319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u="sng" dirty="0"/>
              <a:t>Q&amp;A format</a:t>
            </a:r>
          </a:p>
          <a:p>
            <a:r>
              <a:rPr lang="en-GB" u="sng" dirty="0"/>
              <a:t>Actionable information</a:t>
            </a:r>
          </a:p>
          <a:p>
            <a:r>
              <a:rPr lang="en-GB" u="sng" dirty="0"/>
              <a:t>Most accessible component</a:t>
            </a:r>
          </a:p>
          <a:p>
            <a:endParaRPr lang="en-GB" u="sng" dirty="0"/>
          </a:p>
          <a:p>
            <a:pPr marL="0" marR="0">
              <a:lnSpc>
                <a:spcPct val="107000"/>
              </a:lnSpc>
              <a:spcBef>
                <a:spcPts val="0"/>
              </a:spcBef>
              <a:spcAft>
                <a:spcPts val="8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-Conical answers follow a Q&amp;A format to make information easier to digest; and they provide the evidence at hand on key outcomes.</a:t>
            </a:r>
          </a:p>
          <a:p>
            <a:pPr marL="0" marR="0">
              <a:lnSpc>
                <a:spcPct val="107000"/>
              </a:lnSpc>
              <a:spcBef>
                <a:spcPts val="0"/>
              </a:spcBef>
              <a:spcAft>
                <a:spcPts val="8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-they make the information a clinician might be interested more available and convenient to access.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-goal of CCA is to help </a:t>
            </a: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you make a decision in a healthcare environment.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u="sng"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11</a:t>
            </a:fld>
            <a:endParaRPr lang="en-GB"/>
          </a:p>
        </p:txBody>
      </p:sp>
    </p:spTree>
    <p:extLst>
      <p:ext uri="{BB962C8B-B14F-4D97-AF65-F5344CB8AC3E}">
        <p14:creationId xmlns:p14="http://schemas.microsoft.com/office/powerpoint/2010/main" val="3627133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2912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9DD4D23-C98A-435E-AE88-9061F8349B02}" type="slidenum">
              <a:rPr lang="en-GB" smtClean="0"/>
              <a:pPr/>
              <a:t>13</a:t>
            </a:fld>
            <a:endParaRPr lang="en-GB"/>
          </a:p>
        </p:txBody>
      </p:sp>
    </p:spTree>
    <p:extLst>
      <p:ext uri="{BB962C8B-B14F-4D97-AF65-F5344CB8AC3E}">
        <p14:creationId xmlns:p14="http://schemas.microsoft.com/office/powerpoint/2010/main" val="1139645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9DD4D23-C98A-435E-AE88-9061F8349B02}" type="slidenum">
              <a:rPr lang="en-GB" smtClean="0"/>
              <a:pPr/>
              <a:t>14</a:t>
            </a:fld>
            <a:endParaRPr lang="en-GB"/>
          </a:p>
        </p:txBody>
      </p:sp>
    </p:spTree>
    <p:extLst>
      <p:ext uri="{BB962C8B-B14F-4D97-AF65-F5344CB8AC3E}">
        <p14:creationId xmlns:p14="http://schemas.microsoft.com/office/powerpoint/2010/main" val="2424474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15</a:t>
            </a:fld>
            <a:endParaRPr lang="en-GB"/>
          </a:p>
        </p:txBody>
      </p:sp>
    </p:spTree>
    <p:extLst>
      <p:ext uri="{BB962C8B-B14F-4D97-AF65-F5344CB8AC3E}">
        <p14:creationId xmlns:p14="http://schemas.microsoft.com/office/powerpoint/2010/main" val="85389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557694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422F8-42EC-4986-9E2B-7E69606F2F88}" type="slidenum">
              <a:rPr lang="en-GB" smtClean="0"/>
              <a:pPr/>
              <a:t>17</a:t>
            </a:fld>
            <a:endParaRPr lang="en-GB"/>
          </a:p>
        </p:txBody>
      </p:sp>
    </p:spTree>
    <p:extLst>
      <p:ext uri="{BB962C8B-B14F-4D97-AF65-F5344CB8AC3E}">
        <p14:creationId xmlns:p14="http://schemas.microsoft.com/office/powerpoint/2010/main" val="3608997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9DD4D23-C98A-435E-AE88-9061F8349B02}"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994890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32F405B-C2CA-4ACC-92DF-80D1BF5F6B9F}" type="slidenum">
              <a:rPr lang="en-US" smtClean="0"/>
              <a:pPr/>
              <a:t>19</a:t>
            </a:fld>
            <a:endParaRPr lang="en-US"/>
          </a:p>
        </p:txBody>
      </p:sp>
    </p:spTree>
    <p:extLst>
      <p:ext uri="{BB962C8B-B14F-4D97-AF65-F5344CB8AC3E}">
        <p14:creationId xmlns:p14="http://schemas.microsoft.com/office/powerpoint/2010/main" val="387583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1569395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2F405B-C2CA-4ACC-92DF-80D1BF5F6B9F}" type="slidenum">
              <a:rPr lang="en-US" smtClean="0"/>
              <a:pPr/>
              <a:t>20</a:t>
            </a:fld>
            <a:endParaRPr lang="en-US"/>
          </a:p>
        </p:txBody>
      </p:sp>
    </p:spTree>
    <p:extLst>
      <p:ext uri="{BB962C8B-B14F-4D97-AF65-F5344CB8AC3E}">
        <p14:creationId xmlns:p14="http://schemas.microsoft.com/office/powerpoint/2010/main" val="2628162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F405B-C2CA-4ACC-92DF-80D1BF5F6B9F}" type="slidenum">
              <a:rPr lang="en-US" smtClean="0"/>
              <a:pPr/>
              <a:t>21</a:t>
            </a:fld>
            <a:endParaRPr lang="en-US"/>
          </a:p>
        </p:txBody>
      </p:sp>
    </p:spTree>
    <p:extLst>
      <p:ext uri="{BB962C8B-B14F-4D97-AF65-F5344CB8AC3E}">
        <p14:creationId xmlns:p14="http://schemas.microsoft.com/office/powerpoint/2010/main" val="1544135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22</a:t>
            </a:fld>
            <a:endParaRPr lang="en-GB"/>
          </a:p>
        </p:txBody>
      </p:sp>
    </p:spTree>
    <p:extLst>
      <p:ext uri="{BB962C8B-B14F-4D97-AF65-F5344CB8AC3E}">
        <p14:creationId xmlns:p14="http://schemas.microsoft.com/office/powerpoint/2010/main" val="2226817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9DD4D23-C98A-435E-AE88-9061F8349B02}" type="slidenum">
              <a:rPr lang="en-GB" smtClean="0"/>
              <a:pPr/>
              <a:t>23</a:t>
            </a:fld>
            <a:endParaRPr lang="en-GB"/>
          </a:p>
        </p:txBody>
      </p:sp>
    </p:spTree>
    <p:extLst>
      <p:ext uri="{BB962C8B-B14F-4D97-AF65-F5344CB8AC3E}">
        <p14:creationId xmlns:p14="http://schemas.microsoft.com/office/powerpoint/2010/main" val="301165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endParaRPr 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233C77-4BE2-43A3-9D75-6AF201C4FAE4}" type="slidenum">
              <a:rPr lang="en-GB" smtClean="0"/>
              <a:pPr eaLnBrk="1" hangingPunct="1"/>
              <a:t>24</a:t>
            </a:fld>
            <a:endParaRPr lang="en-GB"/>
          </a:p>
        </p:txBody>
      </p:sp>
    </p:spTree>
    <p:extLst>
      <p:ext uri="{BB962C8B-B14F-4D97-AF65-F5344CB8AC3E}">
        <p14:creationId xmlns:p14="http://schemas.microsoft.com/office/powerpoint/2010/main" val="2304865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32F405B-C2CA-4ACC-92DF-80D1BF5F6B9F}" type="slidenum">
              <a:rPr lang="en-US" smtClean="0"/>
              <a:pPr/>
              <a:t>25</a:t>
            </a:fld>
            <a:endParaRPr lang="en-US"/>
          </a:p>
        </p:txBody>
      </p:sp>
    </p:spTree>
    <p:extLst>
      <p:ext uri="{BB962C8B-B14F-4D97-AF65-F5344CB8AC3E}">
        <p14:creationId xmlns:p14="http://schemas.microsoft.com/office/powerpoint/2010/main" val="3707969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422F8-42EC-4986-9E2B-7E69606F2F88}" type="slidenum">
              <a:rPr lang="en-GB" smtClean="0"/>
              <a:pPr/>
              <a:t>26</a:t>
            </a:fld>
            <a:endParaRPr lang="en-GB"/>
          </a:p>
        </p:txBody>
      </p:sp>
    </p:spTree>
    <p:extLst>
      <p:ext uri="{BB962C8B-B14F-4D97-AF65-F5344CB8AC3E}">
        <p14:creationId xmlns:p14="http://schemas.microsoft.com/office/powerpoint/2010/main" val="747389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422F8-42EC-4986-9E2B-7E69606F2F88}" type="slidenum">
              <a:rPr lang="en-GB" smtClean="0"/>
              <a:pPr/>
              <a:t>27</a:t>
            </a:fld>
            <a:endParaRPr lang="en-GB"/>
          </a:p>
        </p:txBody>
      </p:sp>
    </p:spTree>
    <p:extLst>
      <p:ext uri="{BB962C8B-B14F-4D97-AF65-F5344CB8AC3E}">
        <p14:creationId xmlns:p14="http://schemas.microsoft.com/office/powerpoint/2010/main" val="1094204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69422F8-42EC-4986-9E2B-7E69606F2F88}" type="slidenum">
              <a:rPr lang="en-GB" smtClean="0"/>
              <a:t>28</a:t>
            </a:fld>
            <a:endParaRPr lang="en-GB"/>
          </a:p>
        </p:txBody>
      </p:sp>
    </p:spTree>
    <p:extLst>
      <p:ext uri="{BB962C8B-B14F-4D97-AF65-F5344CB8AC3E}">
        <p14:creationId xmlns:p14="http://schemas.microsoft.com/office/powerpoint/2010/main" val="3180913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422F8-42EC-4986-9E2B-7E69606F2F88}" type="slidenum">
              <a:rPr lang="en-GB" smtClean="0"/>
              <a:pPr/>
              <a:t>29</a:t>
            </a:fld>
            <a:endParaRPr lang="en-GB"/>
          </a:p>
        </p:txBody>
      </p:sp>
    </p:spTree>
    <p:extLst>
      <p:ext uri="{BB962C8B-B14F-4D97-AF65-F5344CB8AC3E}">
        <p14:creationId xmlns:p14="http://schemas.microsoft.com/office/powerpoint/2010/main" val="3806303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endParaRPr lang="en-GB" sz="1200" b="1"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dirty="0"/>
          </a:p>
        </p:txBody>
      </p:sp>
    </p:spTree>
    <p:extLst>
      <p:ext uri="{BB962C8B-B14F-4D97-AF65-F5344CB8AC3E}">
        <p14:creationId xmlns:p14="http://schemas.microsoft.com/office/powerpoint/2010/main" val="3519727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422F8-42EC-4986-9E2B-7E69606F2F88}" type="slidenum">
              <a:rPr lang="en-GB" smtClean="0"/>
              <a:pPr/>
              <a:t>30</a:t>
            </a:fld>
            <a:endParaRPr lang="en-GB"/>
          </a:p>
        </p:txBody>
      </p:sp>
    </p:spTree>
    <p:extLst>
      <p:ext uri="{BB962C8B-B14F-4D97-AF65-F5344CB8AC3E}">
        <p14:creationId xmlns:p14="http://schemas.microsoft.com/office/powerpoint/2010/main" val="3101077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endParaRPr 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233C77-4BE2-43A3-9D75-6AF201C4FAE4}" type="slidenum">
              <a:rPr lang="en-GB" smtClean="0"/>
              <a:pPr eaLnBrk="1" hangingPunct="1"/>
              <a:t>31</a:t>
            </a:fld>
            <a:endParaRPr lang="en-GB"/>
          </a:p>
        </p:txBody>
      </p:sp>
    </p:spTree>
    <p:extLst>
      <p:ext uri="{BB962C8B-B14F-4D97-AF65-F5344CB8AC3E}">
        <p14:creationId xmlns:p14="http://schemas.microsoft.com/office/powerpoint/2010/main" val="3706907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endParaRPr 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233C77-4BE2-43A3-9D75-6AF201C4FAE4}" type="slidenum">
              <a:rPr lang="en-GB" smtClean="0"/>
              <a:pPr eaLnBrk="1" hangingPunct="1"/>
              <a:t>32</a:t>
            </a:fld>
            <a:endParaRPr lang="en-GB"/>
          </a:p>
        </p:txBody>
      </p:sp>
    </p:spTree>
    <p:extLst>
      <p:ext uri="{BB962C8B-B14F-4D97-AF65-F5344CB8AC3E}">
        <p14:creationId xmlns:p14="http://schemas.microsoft.com/office/powerpoint/2010/main" val="1440851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233C77-4BE2-43A3-9D75-6AF201C4FAE4}" type="slidenum">
              <a:rPr lang="en-GB" smtClean="0"/>
              <a:pPr eaLnBrk="1" hangingPunct="1"/>
              <a:t>33</a:t>
            </a:fld>
            <a:endParaRPr lang="en-GB"/>
          </a:p>
        </p:txBody>
      </p:sp>
    </p:spTree>
    <p:extLst>
      <p:ext uri="{BB962C8B-B14F-4D97-AF65-F5344CB8AC3E}">
        <p14:creationId xmlns:p14="http://schemas.microsoft.com/office/powerpoint/2010/main" val="3122384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dirty="0">
              <a:solidFill>
                <a:srgbClr val="000000">
                  <a:lumMod val="65000"/>
                  <a:lumOff val="35000"/>
                </a:srgbClr>
              </a:solidFill>
            </a:endParaRPr>
          </a:p>
        </p:txBody>
      </p:sp>
      <p:sp>
        <p:nvSpPr>
          <p:cNvPr id="4" name="Slide Number Placeholder 3"/>
          <p:cNvSpPr>
            <a:spLocks noGrp="1"/>
          </p:cNvSpPr>
          <p:nvPr>
            <p:ph type="sldNum" sz="quarter" idx="10"/>
          </p:nvPr>
        </p:nvSpPr>
        <p:spPr/>
        <p:txBody>
          <a:bodyPr/>
          <a:lstStyle/>
          <a:p>
            <a:fld id="{A69422F8-42EC-4986-9E2B-7E69606F2F88}" type="slidenum">
              <a:rPr lang="en-GB" smtClean="0"/>
              <a:pPr/>
              <a:t>34</a:t>
            </a:fld>
            <a:endParaRPr lang="en-GB"/>
          </a:p>
        </p:txBody>
      </p:sp>
    </p:spTree>
    <p:extLst>
      <p:ext uri="{BB962C8B-B14F-4D97-AF65-F5344CB8AC3E}">
        <p14:creationId xmlns:p14="http://schemas.microsoft.com/office/powerpoint/2010/main" val="3534318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69422F8-42EC-4986-9E2B-7E69606F2F88}" type="slidenum">
              <a:rPr lang="en-GB" smtClean="0"/>
              <a:pPr/>
              <a:t>35</a:t>
            </a:fld>
            <a:endParaRPr lang="en-GB"/>
          </a:p>
        </p:txBody>
      </p:sp>
    </p:spTree>
    <p:extLst>
      <p:ext uri="{BB962C8B-B14F-4D97-AF65-F5344CB8AC3E}">
        <p14:creationId xmlns:p14="http://schemas.microsoft.com/office/powerpoint/2010/main" val="198847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422F8-42EC-4986-9E2B-7E69606F2F88}" type="slidenum">
              <a:rPr lang="en-GB" smtClean="0"/>
              <a:pPr/>
              <a:t>36</a:t>
            </a:fld>
            <a:endParaRPr lang="en-GB"/>
          </a:p>
        </p:txBody>
      </p:sp>
    </p:spTree>
    <p:extLst>
      <p:ext uri="{BB962C8B-B14F-4D97-AF65-F5344CB8AC3E}">
        <p14:creationId xmlns:p14="http://schemas.microsoft.com/office/powerpoint/2010/main" val="2585920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69422F8-42EC-4986-9E2B-7E69606F2F88}" type="slidenum">
              <a:rPr lang="en-GB" smtClean="0"/>
              <a:pPr/>
              <a:t>37</a:t>
            </a:fld>
            <a:endParaRPr lang="en-GB"/>
          </a:p>
        </p:txBody>
      </p:sp>
    </p:spTree>
    <p:extLst>
      <p:ext uri="{BB962C8B-B14F-4D97-AF65-F5344CB8AC3E}">
        <p14:creationId xmlns:p14="http://schemas.microsoft.com/office/powerpoint/2010/main" val="505523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1124744" y="4343400"/>
            <a:ext cx="4608512" cy="4114800"/>
          </a:xfrm>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69422F8-42EC-4986-9E2B-7E69606F2F88}" type="slidenum">
              <a:rPr lang="en-GB" smtClean="0"/>
              <a:t>38</a:t>
            </a:fld>
            <a:endParaRPr lang="en-GB"/>
          </a:p>
        </p:txBody>
      </p:sp>
    </p:spTree>
    <p:extLst>
      <p:ext uri="{BB962C8B-B14F-4D97-AF65-F5344CB8AC3E}">
        <p14:creationId xmlns:p14="http://schemas.microsoft.com/office/powerpoint/2010/main" val="548417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24744" y="4343400"/>
            <a:ext cx="4608512" cy="4114800"/>
          </a:xfrm>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69422F8-42EC-4986-9E2B-7E69606F2F88}" type="slidenum">
              <a:rPr lang="en-GB" smtClean="0"/>
              <a:t>39</a:t>
            </a:fld>
            <a:endParaRPr lang="en-GB"/>
          </a:p>
        </p:txBody>
      </p:sp>
    </p:spTree>
    <p:extLst>
      <p:ext uri="{BB962C8B-B14F-4D97-AF65-F5344CB8AC3E}">
        <p14:creationId xmlns:p14="http://schemas.microsoft.com/office/powerpoint/2010/main" val="189695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1052302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40</a:t>
            </a:fld>
            <a:endParaRPr lang="en-GB"/>
          </a:p>
        </p:txBody>
      </p:sp>
    </p:spTree>
    <p:extLst>
      <p:ext uri="{BB962C8B-B14F-4D97-AF65-F5344CB8AC3E}">
        <p14:creationId xmlns:p14="http://schemas.microsoft.com/office/powerpoint/2010/main" val="4277419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41</a:t>
            </a:fld>
            <a:endParaRPr lang="en-GB"/>
          </a:p>
        </p:txBody>
      </p:sp>
    </p:spTree>
    <p:extLst>
      <p:ext uri="{BB962C8B-B14F-4D97-AF65-F5344CB8AC3E}">
        <p14:creationId xmlns:p14="http://schemas.microsoft.com/office/powerpoint/2010/main" val="218999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42</a:t>
            </a:fld>
            <a:endParaRPr lang="en-GB"/>
          </a:p>
        </p:txBody>
      </p:sp>
    </p:spTree>
    <p:extLst>
      <p:ext uri="{BB962C8B-B14F-4D97-AF65-F5344CB8AC3E}">
        <p14:creationId xmlns:p14="http://schemas.microsoft.com/office/powerpoint/2010/main" val="2202856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43</a:t>
            </a:fld>
            <a:endParaRPr lang="en-GB"/>
          </a:p>
        </p:txBody>
      </p:sp>
    </p:spTree>
    <p:extLst>
      <p:ext uri="{BB962C8B-B14F-4D97-AF65-F5344CB8AC3E}">
        <p14:creationId xmlns:p14="http://schemas.microsoft.com/office/powerpoint/2010/main" val="2663022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endParaRPr 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233C77-4BE2-43A3-9D75-6AF201C4FAE4}" type="slidenum">
              <a:rPr lang="en-GB" smtClean="0"/>
              <a:pPr eaLnBrk="1" hangingPunct="1"/>
              <a:t>44</a:t>
            </a:fld>
            <a:endParaRPr lang="en-GB"/>
          </a:p>
        </p:txBody>
      </p:sp>
    </p:spTree>
    <p:extLst>
      <p:ext uri="{BB962C8B-B14F-4D97-AF65-F5344CB8AC3E}">
        <p14:creationId xmlns:p14="http://schemas.microsoft.com/office/powerpoint/2010/main" val="3178560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F405B-C2CA-4ACC-92DF-80D1BF5F6B9F}" type="slidenum">
              <a:rPr lang="en-US" smtClean="0"/>
              <a:pPr/>
              <a:t>45</a:t>
            </a:fld>
            <a:endParaRPr lang="en-US"/>
          </a:p>
        </p:txBody>
      </p:sp>
    </p:spTree>
    <p:extLst>
      <p:ext uri="{BB962C8B-B14F-4D97-AF65-F5344CB8AC3E}">
        <p14:creationId xmlns:p14="http://schemas.microsoft.com/office/powerpoint/2010/main" val="177085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F405B-C2CA-4ACC-92DF-80D1BF5F6B9F}" type="slidenum">
              <a:rPr lang="en-US" smtClean="0"/>
              <a:pPr/>
              <a:t>46</a:t>
            </a:fld>
            <a:endParaRPr lang="en-US"/>
          </a:p>
        </p:txBody>
      </p:sp>
    </p:spTree>
    <p:extLst>
      <p:ext uri="{BB962C8B-B14F-4D97-AF65-F5344CB8AC3E}">
        <p14:creationId xmlns:p14="http://schemas.microsoft.com/office/powerpoint/2010/main" val="353805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F405B-C2CA-4ACC-92DF-80D1BF5F6B9F}" type="slidenum">
              <a:rPr lang="en-US" smtClean="0"/>
              <a:pPr/>
              <a:t>5</a:t>
            </a:fld>
            <a:endParaRPr lang="en-US"/>
          </a:p>
        </p:txBody>
      </p:sp>
    </p:spTree>
    <p:extLst>
      <p:ext uri="{BB962C8B-B14F-4D97-AF65-F5344CB8AC3E}">
        <p14:creationId xmlns:p14="http://schemas.microsoft.com/office/powerpoint/2010/main" val="55916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32F405B-C2CA-4ACC-92DF-80D1BF5F6B9F}" type="slidenum">
              <a:rPr lang="en-US" smtClean="0"/>
              <a:pPr/>
              <a:t>6</a:t>
            </a:fld>
            <a:endParaRPr lang="en-US"/>
          </a:p>
        </p:txBody>
      </p:sp>
    </p:spTree>
    <p:extLst>
      <p:ext uri="{BB962C8B-B14F-4D97-AF65-F5344CB8AC3E}">
        <p14:creationId xmlns:p14="http://schemas.microsoft.com/office/powerpoint/2010/main" val="203945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340739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9DD4D23-C98A-435E-AE88-9061F8349B02}" type="slidenum">
              <a:rPr lang="en-GB" smtClean="0"/>
              <a:pPr/>
              <a:t>8</a:t>
            </a:fld>
            <a:endParaRPr lang="en-GB"/>
          </a:p>
        </p:txBody>
      </p:sp>
    </p:spTree>
    <p:extLst>
      <p:ext uri="{BB962C8B-B14F-4D97-AF65-F5344CB8AC3E}">
        <p14:creationId xmlns:p14="http://schemas.microsoft.com/office/powerpoint/2010/main" val="347727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sz="18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9DD4D23-C98A-435E-AE88-9061F8349B02}" type="slidenum">
              <a:rPr lang="en-GB" smtClean="0"/>
              <a:pPr/>
              <a:t>9</a:t>
            </a:fld>
            <a:endParaRPr lang="en-GB"/>
          </a:p>
        </p:txBody>
      </p:sp>
    </p:spTree>
    <p:extLst>
      <p:ext uri="{BB962C8B-B14F-4D97-AF65-F5344CB8AC3E}">
        <p14:creationId xmlns:p14="http://schemas.microsoft.com/office/powerpoint/2010/main" val="1275191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123226"/>
            <a:ext cx="5952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7" y="3439800"/>
            <a:ext cx="5952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a:solidFill>
                  <a:schemeClr val="tx2"/>
                </a:solidFill>
                <a:latin typeface="+mn-lt"/>
              </a:rPr>
              <a:t>Trusted evidence.</a:t>
            </a:r>
          </a:p>
          <a:p>
            <a:pPr>
              <a:lnSpc>
                <a:spcPts val="2000"/>
              </a:lnSpc>
            </a:pPr>
            <a:r>
              <a:rPr lang="en-GB" sz="1800" spc="-30" baseline="0">
                <a:solidFill>
                  <a:schemeClr val="tx2"/>
                </a:solidFill>
                <a:latin typeface="+mn-lt"/>
              </a:rPr>
              <a:t>Informed decisions.</a:t>
            </a:r>
          </a:p>
          <a:p>
            <a:pPr>
              <a:lnSpc>
                <a:spcPts val="2000"/>
              </a:lnSpc>
            </a:pPr>
            <a:r>
              <a:rPr lang="en-GB" sz="1800" spc="-30" baseline="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541" y="0"/>
            <a:ext cx="5099460" cy="6858000"/>
          </a:xfrm>
          <a:prstGeom prst="rect">
            <a:avLst/>
          </a:prstGeom>
        </p:spPr>
      </p:pic>
      <p:grpSp>
        <p:nvGrpSpPr>
          <p:cNvPr id="9" name="Group 8"/>
          <p:cNvGrpSpPr/>
          <p:nvPr userDrawn="1"/>
        </p:nvGrpSpPr>
        <p:grpSpPr>
          <a:xfrm>
            <a:off x="587272" y="434539"/>
            <a:ext cx="4740571" cy="466701"/>
            <a:chOff x="440454" y="434538"/>
            <a:chExt cx="3555428" cy="466701"/>
          </a:xfrm>
        </p:grpSpPr>
        <p:pic>
          <p:nvPicPr>
            <p:cNvPr id="10" name="Picture 9"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1" name="Picture 10"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6"/>
          <p:cNvSpPr>
            <a:spLocks noGrp="1"/>
          </p:cNvSpPr>
          <p:nvPr>
            <p:ph type="pic" sz="quarter" idx="10" hasCustomPrompt="1"/>
          </p:nvPr>
        </p:nvSpPr>
        <p:spPr>
          <a:xfrm>
            <a:off x="586317" y="2232000"/>
            <a:ext cx="8208000" cy="3816000"/>
          </a:xfrm>
          <a:solidFill>
            <a:schemeClr val="accent5"/>
          </a:solidFill>
        </p:spPr>
        <p:txBody>
          <a:bodyPr lIns="216000" tIns="108000"/>
          <a:lstStyle>
            <a:lvl1pPr marL="0" indent="0">
              <a:defRPr>
                <a:solidFill>
                  <a:schemeClr val="bg1"/>
                </a:solidFill>
                <a:latin typeface="+mn-lt"/>
              </a:defRPr>
            </a:lvl1pPr>
          </a:lstStyle>
          <a:p>
            <a:r>
              <a:rPr lang="en-GB"/>
              <a:t>Insert image here</a:t>
            </a:r>
          </a:p>
        </p:txBody>
      </p:sp>
      <p:sp>
        <p:nvSpPr>
          <p:cNvPr id="6" name="Text Placeholder 5"/>
          <p:cNvSpPr>
            <a:spLocks noGrp="1"/>
          </p:cNvSpPr>
          <p:nvPr>
            <p:ph type="body" sz="quarter" idx="11"/>
          </p:nvPr>
        </p:nvSpPr>
        <p:spPr>
          <a:xfrm>
            <a:off x="586318" y="6162675"/>
            <a:ext cx="8235949" cy="374650"/>
          </a:xfrm>
        </p:spPr>
        <p:txBody>
          <a:bodyPr/>
          <a:lstStyle>
            <a:lvl1pPr>
              <a:spcBef>
                <a:spcPts val="0"/>
              </a:spcBef>
              <a:defRPr sz="1400"/>
            </a:lvl1pPr>
          </a:lstStyle>
          <a:p>
            <a:pPr lvl="0"/>
            <a:r>
              <a:rPr lang="en-US"/>
              <a:t>Click to edit Master text styles</a:t>
            </a:r>
          </a:p>
        </p:txBody>
      </p:sp>
    </p:spTree>
    <p:extLst>
      <p:ext uri="{BB962C8B-B14F-4D97-AF65-F5344CB8AC3E}">
        <p14:creationId xmlns:p14="http://schemas.microsoft.com/office/powerpoint/2010/main" val="400545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586317" y="1202400"/>
            <a:ext cx="8160000" cy="460800"/>
          </a:xfrm>
        </p:spPr>
        <p:txBody>
          <a:bodyPr anchor="t" anchorCtr="0"/>
          <a:lstStyle>
            <a:lvl1pPr>
              <a:defRPr sz="2000"/>
            </a:lvl1pPr>
          </a:lstStyle>
          <a:p>
            <a:r>
              <a:rPr lang="en-US"/>
              <a:t>Click to edit Master title style</a:t>
            </a:r>
            <a:endParaRPr lang="en-GB"/>
          </a:p>
        </p:txBody>
      </p:sp>
      <p:sp>
        <p:nvSpPr>
          <p:cNvPr id="8" name="Text Placeholder 5"/>
          <p:cNvSpPr>
            <a:spLocks noGrp="1"/>
          </p:cNvSpPr>
          <p:nvPr>
            <p:ph type="body" sz="quarter" idx="11"/>
          </p:nvPr>
        </p:nvSpPr>
        <p:spPr>
          <a:xfrm>
            <a:off x="586318" y="6162675"/>
            <a:ext cx="8235949" cy="374650"/>
          </a:xfrm>
        </p:spPr>
        <p:txBody>
          <a:bodyPr/>
          <a:lstStyle>
            <a:lvl1pPr>
              <a:spcBef>
                <a:spcPts val="0"/>
              </a:spcBef>
              <a:defRPr sz="1400"/>
            </a:lvl1pPr>
          </a:lstStyle>
          <a:p>
            <a:pPr lvl="0"/>
            <a:r>
              <a:rPr lang="en-US"/>
              <a:t>Click to edit Master text styles</a:t>
            </a:r>
          </a:p>
        </p:txBody>
      </p:sp>
      <p:grpSp>
        <p:nvGrpSpPr>
          <p:cNvPr id="6" name="Group 5"/>
          <p:cNvGrpSpPr/>
          <p:nvPr userDrawn="1"/>
        </p:nvGrpSpPr>
        <p:grpSpPr>
          <a:xfrm>
            <a:off x="587272" y="434539"/>
            <a:ext cx="4740571" cy="466701"/>
            <a:chOff x="440454" y="434538"/>
            <a:chExt cx="3555428" cy="466701"/>
          </a:xfrm>
        </p:grpSpPr>
        <p:pic>
          <p:nvPicPr>
            <p:cNvPr id="7" name="Picture 6" descr="Cochrane_Library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9" name="Picture 8" descr="wiley_logo_detail.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297720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12192000" cy="6858000"/>
          </a:xfrm>
          <a:solidFill>
            <a:schemeClr val="accent5"/>
          </a:solidFill>
        </p:spPr>
        <p:txBody>
          <a:bodyPr lIns="432000" tIns="324000"/>
          <a:lstStyle>
            <a:lvl1pPr marL="0" indent="0">
              <a:defRPr>
                <a:solidFill>
                  <a:schemeClr val="bg1"/>
                </a:solidFill>
                <a:latin typeface="+mn-lt"/>
              </a:defRPr>
            </a:lvl1pPr>
          </a:lstStyle>
          <a:p>
            <a:r>
              <a:rPr lang="en-GB"/>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296026"/>
            <a:ext cx="5952000" cy="562375"/>
          </a:xfrm>
        </p:spPr>
        <p:txBody>
          <a:bodyPr anchor="t" anchorCtr="0"/>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8" y="2849400"/>
            <a:ext cx="5590116"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541" y="0"/>
            <a:ext cx="5099460" cy="6858000"/>
          </a:xfrm>
          <a:prstGeom prst="rect">
            <a:avLst/>
          </a:prstGeom>
        </p:spPr>
      </p:pic>
      <p:grpSp>
        <p:nvGrpSpPr>
          <p:cNvPr id="8" name="Group 7"/>
          <p:cNvGrpSpPr/>
          <p:nvPr userDrawn="1"/>
        </p:nvGrpSpPr>
        <p:grpSpPr>
          <a:xfrm>
            <a:off x="587272" y="434539"/>
            <a:ext cx="4740571" cy="466701"/>
            <a:chOff x="440454" y="434538"/>
            <a:chExt cx="3555428" cy="466701"/>
          </a:xfrm>
        </p:grpSpPr>
        <p:pic>
          <p:nvPicPr>
            <p:cNvPr id="9" name="Picture 8"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0" name="Picture 9"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247346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296026"/>
            <a:ext cx="5952000" cy="562375"/>
          </a:xfrm>
        </p:spPr>
        <p:txBody>
          <a:bodyPr anchor="t" anchorCtr="0"/>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8" y="2849400"/>
            <a:ext cx="5590116"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3518" y="-388"/>
            <a:ext cx="4058567" cy="6858000"/>
          </a:xfrm>
          <a:prstGeom prst="rect">
            <a:avLst/>
          </a:prstGeom>
        </p:spPr>
      </p:pic>
      <p:grpSp>
        <p:nvGrpSpPr>
          <p:cNvPr id="8" name="Group 7"/>
          <p:cNvGrpSpPr/>
          <p:nvPr userDrawn="1"/>
        </p:nvGrpSpPr>
        <p:grpSpPr>
          <a:xfrm>
            <a:off x="587272" y="434539"/>
            <a:ext cx="4740571" cy="466701"/>
            <a:chOff x="440454" y="434538"/>
            <a:chExt cx="3555428" cy="466701"/>
          </a:xfrm>
        </p:grpSpPr>
        <p:pic>
          <p:nvPicPr>
            <p:cNvPr id="9" name="Picture 8"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0" name="Picture 9"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211897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4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123226"/>
            <a:ext cx="5952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7" y="3439800"/>
            <a:ext cx="5952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a:solidFill>
                  <a:schemeClr val="tx2"/>
                </a:solidFill>
                <a:latin typeface="+mn-lt"/>
              </a:rPr>
              <a:t>Trusted evidence.</a:t>
            </a:r>
          </a:p>
          <a:p>
            <a:pPr>
              <a:lnSpc>
                <a:spcPts val="2000"/>
              </a:lnSpc>
            </a:pPr>
            <a:r>
              <a:rPr lang="en-GB" sz="1800" spc="-30" baseline="0">
                <a:solidFill>
                  <a:schemeClr val="tx2"/>
                </a:solidFill>
                <a:latin typeface="+mn-lt"/>
              </a:rPr>
              <a:t>Informed decisions.</a:t>
            </a:r>
          </a:p>
          <a:p>
            <a:pPr>
              <a:lnSpc>
                <a:spcPts val="2000"/>
              </a:lnSpc>
            </a:pPr>
            <a:r>
              <a:rPr lang="en-GB" sz="1800" spc="-30" baseline="0">
                <a:solidFill>
                  <a:schemeClr val="bg2"/>
                </a:solidFill>
                <a:latin typeface="+mn-lt"/>
              </a:rPr>
              <a:t>Better health.</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3518" y="-388"/>
            <a:ext cx="4058567" cy="6858000"/>
          </a:xfrm>
          <a:prstGeom prst="rect">
            <a:avLst/>
          </a:prstGeom>
        </p:spPr>
      </p:pic>
      <p:grpSp>
        <p:nvGrpSpPr>
          <p:cNvPr id="9" name="Group 8"/>
          <p:cNvGrpSpPr/>
          <p:nvPr userDrawn="1"/>
        </p:nvGrpSpPr>
        <p:grpSpPr>
          <a:xfrm>
            <a:off x="587272" y="434539"/>
            <a:ext cx="4740571" cy="466701"/>
            <a:chOff x="440454" y="434538"/>
            <a:chExt cx="3555428" cy="466701"/>
          </a:xfrm>
        </p:grpSpPr>
        <p:pic>
          <p:nvPicPr>
            <p:cNvPr id="10" name="Picture 9"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1" name="Picture 10"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24472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a:solidFill>
                  <a:schemeClr val="tx2"/>
                </a:solidFill>
                <a:latin typeface="+mn-lt"/>
              </a:rPr>
              <a:t>Trusted evidence.</a:t>
            </a:r>
          </a:p>
          <a:p>
            <a:pPr>
              <a:lnSpc>
                <a:spcPts val="2000"/>
              </a:lnSpc>
            </a:pPr>
            <a:r>
              <a:rPr lang="en-GB" sz="1800" spc="-30" baseline="0">
                <a:solidFill>
                  <a:schemeClr val="tx2"/>
                </a:solidFill>
                <a:latin typeface="+mn-lt"/>
              </a:rPr>
              <a:t>Informed decisions.</a:t>
            </a:r>
          </a:p>
          <a:p>
            <a:pPr>
              <a:lnSpc>
                <a:spcPts val="2000"/>
              </a:lnSpc>
            </a:pPr>
            <a:r>
              <a:rPr lang="en-GB" sz="1800" spc="-30" baseline="0">
                <a:solidFill>
                  <a:schemeClr val="bg2"/>
                </a:solidFill>
                <a:latin typeface="+mn-lt"/>
              </a:rPr>
              <a:t>Better health.</a:t>
            </a:r>
          </a:p>
        </p:txBody>
      </p:sp>
      <p:sp>
        <p:nvSpPr>
          <p:cNvPr id="6" name="Rectangle 5"/>
          <p:cNvSpPr/>
          <p:nvPr userDrawn="1"/>
        </p:nvSpPr>
        <p:spPr>
          <a:xfrm>
            <a:off x="5232000" y="0"/>
            <a:ext cx="696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6144000" y="1964826"/>
            <a:ext cx="5808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6144000" y="3835800"/>
            <a:ext cx="53952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1808" b="16524"/>
          <a:stretch/>
        </p:blipFill>
        <p:spPr>
          <a:xfrm>
            <a:off x="2764916" y="0"/>
            <a:ext cx="3702817" cy="6858000"/>
          </a:xfrm>
          <a:prstGeom prst="rect">
            <a:avLst/>
          </a:prstGeom>
        </p:spPr>
      </p:pic>
      <p:pic>
        <p:nvPicPr>
          <p:cNvPr id="11" name="Picture 10"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272" y="434539"/>
            <a:ext cx="1937979" cy="466701"/>
          </a:xfrm>
          <a:prstGeom prst="rect">
            <a:avLst/>
          </a:prstGeom>
        </p:spPr>
      </p:pic>
      <p:pic>
        <p:nvPicPr>
          <p:cNvPr id="12" name="Picture 11"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3873" y="1336900"/>
            <a:ext cx="2058152" cy="413774"/>
          </a:xfrm>
          <a:prstGeom prst="rect">
            <a:avLst/>
          </a:prstGeom>
        </p:spPr>
      </p:pic>
    </p:spTree>
    <p:extLst>
      <p:ext uri="{BB962C8B-B14F-4D97-AF65-F5344CB8AC3E}">
        <p14:creationId xmlns:p14="http://schemas.microsoft.com/office/powerpoint/2010/main" val="130435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586317" y="3563226"/>
            <a:ext cx="5952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7" y="4728600"/>
            <a:ext cx="5952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a:solidFill>
                  <a:schemeClr val="tx2"/>
                </a:solidFill>
                <a:latin typeface="+mn-lt"/>
              </a:rPr>
              <a:t>Trusted evidence.</a:t>
            </a:r>
          </a:p>
          <a:p>
            <a:pPr>
              <a:lnSpc>
                <a:spcPts val="2000"/>
              </a:lnSpc>
            </a:pPr>
            <a:r>
              <a:rPr lang="en-GB" sz="1800" spc="-30" baseline="0">
                <a:solidFill>
                  <a:schemeClr val="tx2"/>
                </a:solidFill>
                <a:latin typeface="+mn-lt"/>
              </a:rPr>
              <a:t>Informed decisions.</a:t>
            </a:r>
          </a:p>
          <a:p>
            <a:pPr>
              <a:lnSpc>
                <a:spcPts val="2000"/>
              </a:lnSpc>
            </a:pPr>
            <a:r>
              <a:rPr lang="en-GB" sz="1800" spc="-30" baseline="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2113" y="0"/>
            <a:ext cx="5709920" cy="6858000"/>
          </a:xfrm>
          <a:prstGeom prst="rect">
            <a:avLst/>
          </a:prstGeom>
        </p:spPr>
      </p:pic>
      <p:grpSp>
        <p:nvGrpSpPr>
          <p:cNvPr id="9" name="Group 8"/>
          <p:cNvGrpSpPr/>
          <p:nvPr userDrawn="1"/>
        </p:nvGrpSpPr>
        <p:grpSpPr>
          <a:xfrm>
            <a:off x="587272" y="434539"/>
            <a:ext cx="4740571" cy="466701"/>
            <a:chOff x="440454" y="434538"/>
            <a:chExt cx="3555428" cy="466701"/>
          </a:xfrm>
        </p:grpSpPr>
        <p:pic>
          <p:nvPicPr>
            <p:cNvPr id="10" name="Picture 9"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1" name="Picture 10"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162071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12192000" cy="4356000"/>
          </a:xfrm>
          <a:solidFill>
            <a:schemeClr val="accent5"/>
          </a:solidFill>
        </p:spPr>
        <p:txBody>
          <a:bodyPr lIns="432000" tIns="108000"/>
          <a:lstStyle>
            <a:lvl1pPr marL="0" indent="0">
              <a:defRPr>
                <a:solidFill>
                  <a:schemeClr val="bg1"/>
                </a:solidFill>
                <a:latin typeface="+mn-lt"/>
              </a:defRPr>
            </a:lvl1pPr>
          </a:lstStyle>
          <a:p>
            <a:r>
              <a:rPr lang="en-GB"/>
              <a:t>Insert image here</a:t>
            </a:r>
          </a:p>
        </p:txBody>
      </p:sp>
      <p:sp>
        <p:nvSpPr>
          <p:cNvPr id="2" name="Title 1"/>
          <p:cNvSpPr>
            <a:spLocks noGrp="1"/>
          </p:cNvSpPr>
          <p:nvPr>
            <p:ph type="ctrTitle"/>
          </p:nvPr>
        </p:nvSpPr>
        <p:spPr>
          <a:xfrm>
            <a:off x="586317" y="1295226"/>
            <a:ext cx="5952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7238400" y="1409400"/>
            <a:ext cx="44352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grpSp>
        <p:nvGrpSpPr>
          <p:cNvPr id="8" name="Group 7"/>
          <p:cNvGrpSpPr/>
          <p:nvPr userDrawn="1"/>
        </p:nvGrpSpPr>
        <p:grpSpPr>
          <a:xfrm>
            <a:off x="587272" y="434539"/>
            <a:ext cx="4740571" cy="466701"/>
            <a:chOff x="440454" y="434538"/>
            <a:chExt cx="3555428" cy="466701"/>
          </a:xfrm>
        </p:grpSpPr>
        <p:pic>
          <p:nvPicPr>
            <p:cNvPr id="9" name="Picture 8" descr="Cochrane_Library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0" name="Picture 9" descr="wiley_logo_detail.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108304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699226"/>
            <a:ext cx="5490483"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7" y="3958200"/>
            <a:ext cx="5490483"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a:solidFill>
                  <a:schemeClr val="tx2"/>
                </a:solidFill>
                <a:latin typeface="+mn-lt"/>
              </a:rPr>
              <a:t>Trusted evidence.</a:t>
            </a:r>
          </a:p>
          <a:p>
            <a:pPr>
              <a:lnSpc>
                <a:spcPts val="2000"/>
              </a:lnSpc>
            </a:pPr>
            <a:r>
              <a:rPr lang="en-GB" sz="1800" spc="-30" baseline="0">
                <a:solidFill>
                  <a:schemeClr val="tx2"/>
                </a:solidFill>
                <a:latin typeface="+mn-lt"/>
              </a:rPr>
              <a:t>Informed decisions.</a:t>
            </a:r>
          </a:p>
          <a:p>
            <a:pPr>
              <a:lnSpc>
                <a:spcPts val="2000"/>
              </a:lnSpc>
            </a:pPr>
            <a:r>
              <a:rPr lang="en-GB" sz="1800" spc="-30" baseline="0">
                <a:solidFill>
                  <a:schemeClr val="bg2"/>
                </a:solidFill>
                <a:latin typeface="+mn-lt"/>
              </a:rPr>
              <a:t>Better health.</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7863"/>
          <a:stretch/>
        </p:blipFill>
        <p:spPr>
          <a:xfrm>
            <a:off x="7378700" y="0"/>
            <a:ext cx="4161307" cy="6858000"/>
          </a:xfrm>
          <a:prstGeom prst="rect">
            <a:avLst/>
          </a:prstGeom>
        </p:spPr>
      </p:pic>
      <p:sp>
        <p:nvSpPr>
          <p:cNvPr id="7" name="Picture Placeholder 6"/>
          <p:cNvSpPr>
            <a:spLocks noGrp="1"/>
          </p:cNvSpPr>
          <p:nvPr>
            <p:ph type="pic" sz="quarter" idx="10" hasCustomPrompt="1"/>
          </p:nvPr>
        </p:nvSpPr>
        <p:spPr>
          <a:xfrm>
            <a:off x="6192000" y="1324800"/>
            <a:ext cx="6000000" cy="3384000"/>
          </a:xfrm>
          <a:solidFill>
            <a:schemeClr val="accent5"/>
          </a:solidFill>
        </p:spPr>
        <p:txBody>
          <a:bodyPr lIns="432000" tIns="108000"/>
          <a:lstStyle>
            <a:lvl1pPr marL="0" indent="0">
              <a:defRPr>
                <a:solidFill>
                  <a:schemeClr val="bg1"/>
                </a:solidFill>
                <a:latin typeface="+mn-lt"/>
              </a:defRPr>
            </a:lvl1pPr>
          </a:lstStyle>
          <a:p>
            <a:r>
              <a:rPr lang="en-GB"/>
              <a:t>Insert image here</a:t>
            </a:r>
          </a:p>
        </p:txBody>
      </p:sp>
      <p:grpSp>
        <p:nvGrpSpPr>
          <p:cNvPr id="11" name="Group 10"/>
          <p:cNvGrpSpPr/>
          <p:nvPr userDrawn="1"/>
        </p:nvGrpSpPr>
        <p:grpSpPr>
          <a:xfrm>
            <a:off x="587272" y="434539"/>
            <a:ext cx="4740571" cy="466701"/>
            <a:chOff x="440454" y="434538"/>
            <a:chExt cx="3555428" cy="466701"/>
          </a:xfrm>
        </p:grpSpPr>
        <p:pic>
          <p:nvPicPr>
            <p:cNvPr id="12" name="Picture 11"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3" name="Picture 12"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30895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12192000" cy="4356000"/>
          </a:xfrm>
          <a:solidFill>
            <a:schemeClr val="accent5"/>
          </a:solidFill>
        </p:spPr>
        <p:txBody>
          <a:bodyPr lIns="432000" tIns="108000"/>
          <a:lstStyle>
            <a:lvl1pPr marL="0" indent="0">
              <a:defRPr>
                <a:solidFill>
                  <a:schemeClr val="bg1"/>
                </a:solidFill>
                <a:latin typeface="+mn-lt"/>
              </a:defRPr>
            </a:lvl1pPr>
          </a:lstStyle>
          <a:p>
            <a:r>
              <a:rPr lang="en-GB"/>
              <a:t>Insert image here</a:t>
            </a:r>
          </a:p>
        </p:txBody>
      </p:sp>
      <p:sp>
        <p:nvSpPr>
          <p:cNvPr id="2" name="Title 1"/>
          <p:cNvSpPr>
            <a:spLocks noGrp="1"/>
          </p:cNvSpPr>
          <p:nvPr>
            <p:ph type="ctrTitle"/>
          </p:nvPr>
        </p:nvSpPr>
        <p:spPr>
          <a:xfrm>
            <a:off x="586317" y="3419226"/>
            <a:ext cx="5952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7" y="4627800"/>
            <a:ext cx="44352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grpSp>
        <p:nvGrpSpPr>
          <p:cNvPr id="8" name="Group 7"/>
          <p:cNvGrpSpPr/>
          <p:nvPr userDrawn="1"/>
        </p:nvGrpSpPr>
        <p:grpSpPr>
          <a:xfrm>
            <a:off x="587272" y="434539"/>
            <a:ext cx="4740571" cy="466701"/>
            <a:chOff x="440454" y="434538"/>
            <a:chExt cx="3555428" cy="466701"/>
          </a:xfrm>
        </p:grpSpPr>
        <p:pic>
          <p:nvPicPr>
            <p:cNvPr id="9" name="Picture 8" descr="Cochrane_Library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0" name="Picture 9" descr="wiley_logo_detail.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264830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210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05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6317" y="1317600"/>
            <a:ext cx="8160000" cy="632838"/>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586317" y="2275200"/>
            <a:ext cx="8160000" cy="3909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538208" y="0"/>
            <a:ext cx="2653792" cy="6858000"/>
          </a:xfrm>
          <a:prstGeom prst="rect">
            <a:avLst/>
          </a:prstGeom>
        </p:spPr>
      </p:pic>
      <p:grpSp>
        <p:nvGrpSpPr>
          <p:cNvPr id="8" name="Group 7"/>
          <p:cNvGrpSpPr/>
          <p:nvPr/>
        </p:nvGrpSpPr>
        <p:grpSpPr>
          <a:xfrm>
            <a:off x="587272" y="434539"/>
            <a:ext cx="4740571" cy="466701"/>
            <a:chOff x="440454" y="434538"/>
            <a:chExt cx="3555428" cy="466701"/>
          </a:xfrm>
        </p:grpSpPr>
        <p:pic>
          <p:nvPicPr>
            <p:cNvPr id="4" name="Picture 3" descr="Cochrane_Library_Logo_RGB.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6" name="Picture 5" descr="wiley_logo_detail.gif"/>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50" r:id="rId8"/>
    <p:sldLayoutId id="2147483656" r:id="rId9"/>
    <p:sldLayoutId id="2147483664" r:id="rId10"/>
    <p:sldLayoutId id="2147483657" r:id="rId11"/>
    <p:sldLayoutId id="2147483654" r:id="rId12"/>
    <p:sldLayoutId id="2147483665" r:id="rId13"/>
    <p:sldLayoutId id="2147483666" r:id="rId14"/>
    <p:sldLayoutId id="2147483667" r:id="rId15"/>
    <p:sldLayoutId id="2147483655" r:id="rId16"/>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eur01.safelinks.protection.outlook.com/?url=https%3A%2F%2Fwww.nlm.nih.gov%2Fmesh%2F2021%2Fdownload%2FMeSHHeadingchanges.pdf&amp;data=04%7C01%7Cgsmith%40cochrane.org%7Ccbe28cc4e22945eb99e108d8b8aa4bd2%7Cb6c2e21e4db74533916398c1451c1caa%7C0%7C0%7C637462388858394467%7CUnknown%7CTWFpbGZsb3d8eyJWIjoiMC4wLjAwMDAiLCJQIjoiV2luMzIiLCJBTiI6Ik1haWwiLCJXVCI6Mn0%3D%7C1000&amp;sdata=rEAB0CG35ilJhrxH7Ap1UIvVeHeSgBX%2FRGIvxljcxKA%3D&amp;reserved=0"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eur01.safelinks.protection.outlook.com/?url=https%3A%2F%2Fwww.nlm.nih.gov%2Fmesh%2Fwhatsnew.html&amp;data=04%7C01%7Cgsmith%40cochrane.org%7Ccbe28cc4e22945eb99e108d8b8aa4bd2%7Cb6c2e21e4db74533916398c1451c1caa%7C0%7C0%7C637462388858404460%7CUnknown%7CTWFpbGZsb3d8eyJWIjoiMC4wLjAwMDAiLCJQIjoiV2luMzIiLCJBTiI6Ik1haWwiLCJXVCI6Mn0%3D%7C1000&amp;sdata=P63m8BlyWdoIcpZclc%2B3RLMbaMEqYC0A%2BDL0jZ17sYc%3D&amp;reserved=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6.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cochranelibrary.com/central/central-creation"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cochranelibrary.com/central/central-creation#pubmed" TargetMode="External"/><Relationship Id="rId7" Type="http://schemas.openxmlformats.org/officeDocument/2006/relationships/hyperlink" Target="https://www.cochranelibrary.com/central/central-creation#handsearch"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cochranelibrary.com/central/central-creation#specialized" TargetMode="External"/><Relationship Id="rId5" Type="http://schemas.openxmlformats.org/officeDocument/2006/relationships/hyperlink" Target="https://www.cochranelibrary.com/central/central-creation#clinicaltrials" TargetMode="External"/><Relationship Id="rId4" Type="http://schemas.openxmlformats.org/officeDocument/2006/relationships/hyperlink" Target="https://www.cochranelibrary.com/central/central-creation#emb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23897" y="1986680"/>
            <a:ext cx="6476113" cy="2884639"/>
          </a:xfrm>
          <a:prstGeom prst="rect">
            <a:avLst/>
          </a:prstGeom>
          <a:noFill/>
        </p:spPr>
        <p:txBody>
          <a:bodyPr vert="horz" lIns="0" tIns="0" rIns="0" bIns="0" rtlCol="0" anchor="b" anchorCtr="0">
            <a:noAutofit/>
          </a:bodyPr>
          <a:lstStyle>
            <a:lvl1pPr algn="l" defTabSz="914400" rtl="0" eaLnBrk="1" latinLnBrk="0" hangingPunct="1">
              <a:lnSpc>
                <a:spcPts val="3800"/>
              </a:lnSpc>
              <a:spcBef>
                <a:spcPct val="0"/>
              </a:spcBef>
              <a:buNone/>
              <a:defRPr sz="3600" b="1" kern="1200" spc="-40" baseline="0">
                <a:solidFill>
                  <a:schemeClr val="bg2"/>
                </a:solidFill>
                <a:latin typeface="+mj-lt"/>
                <a:ea typeface="+mj-ea"/>
                <a:cs typeface="+mj-cs"/>
              </a:defRPr>
            </a:lvl1pPr>
          </a:lstStyle>
          <a:p>
            <a:r>
              <a:rPr lang="en-US" sz="3200" dirty="0"/>
              <a:t>Introduction </a:t>
            </a:r>
          </a:p>
          <a:p>
            <a:r>
              <a:rPr lang="en-US" sz="3200" dirty="0"/>
              <a:t>to the Cochrane Library</a:t>
            </a:r>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120935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719" y="1124743"/>
            <a:ext cx="7877968" cy="720080"/>
          </a:xfrm>
          <a:solidFill>
            <a:schemeClr val="bg1"/>
          </a:solidFill>
        </p:spPr>
        <p:txBody>
          <a:bodyPr/>
          <a:lstStyle/>
          <a:p>
            <a:r>
              <a:rPr lang="en-GB"/>
              <a:t>What  is a Cochrane Clinical Answer?</a:t>
            </a:r>
          </a:p>
        </p:txBody>
      </p:sp>
      <p:sp>
        <p:nvSpPr>
          <p:cNvPr id="3" name="Content Placeholder 2"/>
          <p:cNvSpPr>
            <a:spLocks noGrp="1"/>
          </p:cNvSpPr>
          <p:nvPr>
            <p:ph idx="1"/>
          </p:nvPr>
        </p:nvSpPr>
        <p:spPr>
          <a:xfrm>
            <a:off x="1919536" y="1961837"/>
            <a:ext cx="8496944" cy="4176464"/>
          </a:xfrm>
        </p:spPr>
        <p:txBody>
          <a:bodyPr/>
          <a:lstStyle/>
          <a:p>
            <a:pPr marL="342900" indent="-342900">
              <a:buFont typeface="Arial" panose="020B0604020202020204" pitchFamily="34" charset="0"/>
              <a:buChar char="•"/>
            </a:pPr>
            <a:r>
              <a:rPr lang="en-GB" sz="2400" dirty="0"/>
              <a:t>A CCA provides a concise summary of the results of a Cochrane Review with sufficient underlying data to allow:</a:t>
            </a:r>
          </a:p>
          <a:p>
            <a:pPr marL="636588" lvl="1" indent="-457200">
              <a:buFont typeface="Courier New" panose="02070309020205020404" pitchFamily="49" charset="0"/>
              <a:buChar char="o"/>
            </a:pPr>
            <a:r>
              <a:rPr lang="en-GB" sz="2400" dirty="0"/>
              <a:t>Application of the results to a specific patient group (e.g. children or adults, older patients with co-morbid conditions.)</a:t>
            </a:r>
          </a:p>
          <a:p>
            <a:pPr marL="636588" lvl="1" indent="-457200">
              <a:buFont typeface="Courier New" panose="02070309020205020404" pitchFamily="49" charset="0"/>
              <a:buChar char="o"/>
            </a:pPr>
            <a:r>
              <a:rPr lang="en-GB" sz="2400" dirty="0"/>
              <a:t>Understanding of the strength of the evidence supporting  conclusions about key clinical outcomes</a:t>
            </a:r>
          </a:p>
          <a:p>
            <a:pPr marL="342900" indent="-342900">
              <a:buFont typeface="Arial" panose="020B0604020202020204" pitchFamily="34" charset="0"/>
              <a:buChar char="•"/>
            </a:pPr>
            <a:r>
              <a:rPr lang="en-GB" sz="2400" dirty="0"/>
              <a:t>Written by clinicians for clinicians</a:t>
            </a:r>
          </a:p>
        </p:txBody>
      </p:sp>
      <p:sp>
        <p:nvSpPr>
          <p:cNvPr id="4" name="Rectangle 3"/>
          <p:cNvSpPr/>
          <p:nvPr/>
        </p:nvSpPr>
        <p:spPr>
          <a:xfrm>
            <a:off x="1775520" y="5184195"/>
            <a:ext cx="8640960" cy="954107"/>
          </a:xfrm>
          <a:prstGeom prst="rect">
            <a:avLst/>
          </a:prstGeom>
        </p:spPr>
        <p:txBody>
          <a:bodyPr wrap="square">
            <a:spAutoFit/>
          </a:bodyPr>
          <a:lstStyle/>
          <a:p>
            <a:pPr algn="ctr"/>
            <a:r>
              <a:rPr lang="en-GB" sz="2800" b="1">
                <a:solidFill>
                  <a:schemeClr val="bg2"/>
                </a:solidFill>
              </a:rPr>
              <a:t>Make reviews more accessible to an important audience</a:t>
            </a:r>
          </a:p>
        </p:txBody>
      </p:sp>
    </p:spTree>
    <p:extLst>
      <p:ext uri="{BB962C8B-B14F-4D97-AF65-F5344CB8AC3E}">
        <p14:creationId xmlns:p14="http://schemas.microsoft.com/office/powerpoint/2010/main" val="130641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2E8C-1CDB-45D6-8583-8AB025F61491}"/>
              </a:ext>
            </a:extLst>
          </p:cNvPr>
          <p:cNvSpPr>
            <a:spLocks noGrp="1"/>
          </p:cNvSpPr>
          <p:nvPr>
            <p:ph type="title"/>
          </p:nvPr>
        </p:nvSpPr>
        <p:spPr>
          <a:xfrm>
            <a:off x="1976354" y="1605598"/>
            <a:ext cx="5848241" cy="614747"/>
          </a:xfrm>
        </p:spPr>
        <p:txBody>
          <a:bodyPr/>
          <a:lstStyle/>
          <a:p>
            <a:pPr>
              <a:defRPr/>
            </a:pPr>
            <a:r>
              <a:rPr lang="en-GB"/>
              <a:t>Cochrane Clinical Answers</a:t>
            </a:r>
          </a:p>
        </p:txBody>
      </p:sp>
      <p:sp>
        <p:nvSpPr>
          <p:cNvPr id="3" name="Content Placeholder 2">
            <a:extLst>
              <a:ext uri="{FF2B5EF4-FFF2-40B4-BE49-F238E27FC236}">
                <a16:creationId xmlns:a16="http://schemas.microsoft.com/office/drawing/2014/main" id="{BFEC1A74-DE7E-4E3C-B6DB-DDA631CCD9D7}"/>
              </a:ext>
            </a:extLst>
          </p:cNvPr>
          <p:cNvSpPr>
            <a:spLocks noGrp="1"/>
          </p:cNvSpPr>
          <p:nvPr>
            <p:ph idx="1"/>
          </p:nvPr>
        </p:nvSpPr>
        <p:spPr>
          <a:xfrm>
            <a:off x="1976354" y="2518726"/>
            <a:ext cx="8181198" cy="3384273"/>
          </a:xfrm>
        </p:spPr>
        <p:txBody>
          <a:bodyPr/>
          <a:lstStyle/>
          <a:p>
            <a:pPr marL="192873" indent="-192873">
              <a:spcBef>
                <a:spcPts val="639"/>
              </a:spcBef>
              <a:buFont typeface="Arial" panose="020B0604020202020204" pitchFamily="34" charset="0"/>
              <a:buChar char="•"/>
              <a:defRPr/>
            </a:pPr>
            <a:r>
              <a:rPr lang="en-US" sz="2400" dirty="0"/>
              <a:t>Clinical summaries on a </a:t>
            </a:r>
            <a:r>
              <a:rPr lang="en-US" sz="2400" b="1" dirty="0"/>
              <a:t>question and answer </a:t>
            </a:r>
            <a:r>
              <a:rPr lang="en-US" sz="2400" dirty="0"/>
              <a:t>format from Cochrane Reviews</a:t>
            </a:r>
          </a:p>
          <a:p>
            <a:pPr marL="192873" indent="-192873">
              <a:spcBef>
                <a:spcPts val="639"/>
              </a:spcBef>
              <a:buFont typeface="Arial" panose="020B0604020202020204" pitchFamily="34" charset="0"/>
              <a:buChar char="•"/>
              <a:defRPr/>
            </a:pPr>
            <a:r>
              <a:rPr lang="en-US" sz="2400" dirty="0"/>
              <a:t>Provide the </a:t>
            </a:r>
            <a:r>
              <a:rPr lang="en-US" sz="2400" b="1" dirty="0"/>
              <a:t>evidence at hand </a:t>
            </a:r>
            <a:r>
              <a:rPr lang="en-US" sz="2400" dirty="0"/>
              <a:t>on key outcomes</a:t>
            </a:r>
          </a:p>
          <a:p>
            <a:pPr marL="192873" indent="-192873">
              <a:spcBef>
                <a:spcPts val="639"/>
              </a:spcBef>
              <a:spcAft>
                <a:spcPts val="563"/>
              </a:spcAft>
              <a:buFont typeface="Arial" panose="020B0604020202020204" pitchFamily="34" charset="0"/>
              <a:buChar char="•"/>
              <a:defRPr/>
            </a:pPr>
            <a:r>
              <a:rPr lang="en-GB" sz="2400" dirty="0"/>
              <a:t>Make the information a clinician will be most interested in more </a:t>
            </a:r>
            <a:r>
              <a:rPr lang="en-GB" sz="2400" b="1" dirty="0"/>
              <a:t>accessible</a:t>
            </a:r>
          </a:p>
          <a:p>
            <a:pPr marL="192873" indent="-192873">
              <a:spcBef>
                <a:spcPts val="639"/>
              </a:spcBef>
              <a:spcAft>
                <a:spcPts val="563"/>
              </a:spcAft>
              <a:buFont typeface="Arial" panose="020B0604020202020204" pitchFamily="34" charset="0"/>
              <a:buChar char="•"/>
              <a:defRPr/>
            </a:pPr>
            <a:r>
              <a:rPr lang="en-US" sz="2400" dirty="0"/>
              <a:t>Aim is to use information from Cochrane Reviews to </a:t>
            </a:r>
            <a:r>
              <a:rPr lang="en-US" sz="2400" b="1" dirty="0"/>
              <a:t>inform healthcare decisions</a:t>
            </a:r>
            <a:endParaRPr lang="en-GB" sz="2400" b="1" dirty="0"/>
          </a:p>
          <a:p>
            <a:pPr>
              <a:lnSpc>
                <a:spcPct val="150000"/>
              </a:lnSpc>
              <a:spcBef>
                <a:spcPts val="639"/>
              </a:spcBef>
              <a:buClr>
                <a:srgbClr val="7030A0"/>
              </a:buClr>
              <a:buFont typeface="Wingdings" panose="05000000000000000000" pitchFamily="2" charset="2"/>
              <a:buChar char="§"/>
              <a:defRPr/>
            </a:pPr>
            <a:endParaRPr lang="en-GB" sz="2400" dirty="0"/>
          </a:p>
        </p:txBody>
      </p:sp>
    </p:spTree>
    <p:extLst>
      <p:ext uri="{BB962C8B-B14F-4D97-AF65-F5344CB8AC3E}">
        <p14:creationId xmlns:p14="http://schemas.microsoft.com/office/powerpoint/2010/main" val="151283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041" y="1148270"/>
            <a:ext cx="6771217" cy="1080120"/>
          </a:xfrm>
          <a:solidFill>
            <a:schemeClr val="bg1"/>
          </a:solidFill>
        </p:spPr>
        <p:txBody>
          <a:bodyPr/>
          <a:lstStyle/>
          <a:p>
            <a:r>
              <a:rPr lang="en-GB"/>
              <a:t>How does a CCA ease application </a:t>
            </a:r>
            <a:br>
              <a:rPr lang="en-GB"/>
            </a:br>
            <a:r>
              <a:rPr lang="en-GB"/>
              <a:t>of results in clinical practice?</a:t>
            </a:r>
          </a:p>
        </p:txBody>
      </p:sp>
      <p:sp>
        <p:nvSpPr>
          <p:cNvPr id="3" name="Content Placeholder 2"/>
          <p:cNvSpPr>
            <a:spLocks noGrp="1"/>
          </p:cNvSpPr>
          <p:nvPr>
            <p:ph idx="1"/>
          </p:nvPr>
        </p:nvSpPr>
        <p:spPr>
          <a:xfrm>
            <a:off x="2027040" y="1313473"/>
            <a:ext cx="9375418" cy="4032448"/>
          </a:xfrm>
        </p:spPr>
        <p:txBody>
          <a:bodyPr/>
          <a:lstStyle/>
          <a:p>
            <a:pPr marL="342900" indent="-342900">
              <a:buFont typeface="Arial" panose="020B0604020202020204" pitchFamily="34" charset="0"/>
              <a:buChar char="•"/>
            </a:pPr>
            <a:endParaRPr lang="en-GB" sz="2800" dirty="0">
              <a:solidFill>
                <a:schemeClr val="bg1">
                  <a:lumMod val="50000"/>
                </a:schemeClr>
              </a:solidFill>
            </a:endParaRPr>
          </a:p>
          <a:p>
            <a:pPr marL="342900" indent="-342900">
              <a:buFont typeface="Arial" panose="020B0604020202020204" pitchFamily="34" charset="0"/>
              <a:buChar char="•"/>
            </a:pPr>
            <a:endParaRPr lang="en-GB" dirty="0">
              <a:solidFill>
                <a:schemeClr val="bg1">
                  <a:lumMod val="50000"/>
                </a:schemeClr>
              </a:solidFill>
            </a:endParaRPr>
          </a:p>
          <a:p>
            <a:pPr marL="342900" indent="-342900">
              <a:buFont typeface="Arial" panose="020B0604020202020204" pitchFamily="34" charset="0"/>
              <a:buChar char="•"/>
            </a:pPr>
            <a:r>
              <a:rPr lang="en-GB" sz="2400" dirty="0"/>
              <a:t>Distils the 50+ pages of a Cochrane review into 1-3 pages with interactive, hierarchical display allowing multiple levels of entry </a:t>
            </a:r>
          </a:p>
          <a:p>
            <a:pPr marL="342900" indent="-342900">
              <a:buFont typeface="Arial" panose="020B0604020202020204" pitchFamily="34" charset="0"/>
              <a:buChar char="•"/>
            </a:pPr>
            <a:r>
              <a:rPr lang="en-GB" sz="2400" dirty="0"/>
              <a:t>Brings together key data dispersed in Cochrane Library Review: </a:t>
            </a:r>
          </a:p>
          <a:p>
            <a:pPr marL="522288" lvl="1" indent="-342900"/>
            <a:r>
              <a:rPr lang="en-GB" sz="2400" dirty="0"/>
              <a:t>Population</a:t>
            </a:r>
          </a:p>
          <a:p>
            <a:pPr marL="522288" lvl="1" indent="-342900"/>
            <a:r>
              <a:rPr lang="en-GB" sz="2400" dirty="0"/>
              <a:t>Intervention</a:t>
            </a:r>
          </a:p>
          <a:p>
            <a:pPr marL="522288" lvl="1" indent="-342900"/>
            <a:r>
              <a:rPr lang="en-GB" sz="2400" dirty="0"/>
              <a:t>Comparison</a:t>
            </a:r>
          </a:p>
          <a:p>
            <a:pPr marL="522288" lvl="1" indent="-342900"/>
            <a:r>
              <a:rPr lang="en-GB" sz="2400" dirty="0"/>
              <a:t>Outcome summary</a:t>
            </a:r>
          </a:p>
          <a:p>
            <a:pPr marL="522288" lvl="1" indent="-342900"/>
            <a:r>
              <a:rPr lang="en-GB" sz="2400" dirty="0"/>
              <a:t>Quality of the evidence (Summary of findings/Risk of bias)</a:t>
            </a:r>
          </a:p>
        </p:txBody>
      </p:sp>
    </p:spTree>
    <p:extLst>
      <p:ext uri="{BB962C8B-B14F-4D97-AF65-F5344CB8AC3E}">
        <p14:creationId xmlns:p14="http://schemas.microsoft.com/office/powerpoint/2010/main" val="289665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FF74E1B9-BFAB-4CBD-AA0C-BC539CE81FD9}"/>
              </a:ext>
            </a:extLst>
          </p:cNvPr>
          <p:cNvPicPr>
            <a:picLocks noGrp="1" noChangeAspect="1"/>
          </p:cNvPicPr>
          <p:nvPr>
            <p:ph type="pic" sz="quarter" idx="10"/>
          </p:nvPr>
        </p:nvPicPr>
        <p:blipFill rotWithShape="1">
          <a:blip r:embed="rId3"/>
          <a:srcRect l="16350" t="8670" r="19465" b="4143"/>
          <a:stretch/>
        </p:blipFill>
        <p:spPr>
          <a:xfrm>
            <a:off x="2313483" y="689550"/>
            <a:ext cx="7285221" cy="5566345"/>
          </a:xfrm>
          <a:prstGeom prst="rect">
            <a:avLst/>
          </a:prstGeom>
          <a:ln w="15875">
            <a:solidFill>
              <a:srgbClr val="002060"/>
            </a:solidFill>
          </a:ln>
        </p:spPr>
      </p:pic>
      <p:sp>
        <p:nvSpPr>
          <p:cNvPr id="4" name="Rectangle 3">
            <a:extLst>
              <a:ext uri="{FF2B5EF4-FFF2-40B4-BE49-F238E27FC236}">
                <a16:creationId xmlns:a16="http://schemas.microsoft.com/office/drawing/2014/main" id="{9F8CD65B-3CCB-4E6E-8B22-11493E863C00}"/>
              </a:ext>
            </a:extLst>
          </p:cNvPr>
          <p:cNvSpPr/>
          <p:nvPr/>
        </p:nvSpPr>
        <p:spPr>
          <a:xfrm>
            <a:off x="2463786" y="689549"/>
            <a:ext cx="858915" cy="2829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5" name="Rectangle 4">
            <a:extLst>
              <a:ext uri="{FF2B5EF4-FFF2-40B4-BE49-F238E27FC236}">
                <a16:creationId xmlns:a16="http://schemas.microsoft.com/office/drawing/2014/main" id="{98C7BB79-7FF9-45E7-9688-33A0F8729A8D}"/>
              </a:ext>
            </a:extLst>
          </p:cNvPr>
          <p:cNvSpPr/>
          <p:nvPr/>
        </p:nvSpPr>
        <p:spPr>
          <a:xfrm>
            <a:off x="2463786" y="1806045"/>
            <a:ext cx="1045347" cy="2729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6" name="Rectangle 5">
            <a:extLst>
              <a:ext uri="{FF2B5EF4-FFF2-40B4-BE49-F238E27FC236}">
                <a16:creationId xmlns:a16="http://schemas.microsoft.com/office/drawing/2014/main" id="{2BAB97CE-33E4-44B4-9BBF-77139CB8D34B}"/>
              </a:ext>
            </a:extLst>
          </p:cNvPr>
          <p:cNvSpPr/>
          <p:nvPr/>
        </p:nvSpPr>
        <p:spPr>
          <a:xfrm>
            <a:off x="2463785" y="5481676"/>
            <a:ext cx="1065320" cy="2929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7" name="TextBox 6">
            <a:extLst>
              <a:ext uri="{FF2B5EF4-FFF2-40B4-BE49-F238E27FC236}">
                <a16:creationId xmlns:a16="http://schemas.microsoft.com/office/drawing/2014/main" id="{AA5E0080-BBC8-46A2-8825-8FE2C940770D}"/>
              </a:ext>
            </a:extLst>
          </p:cNvPr>
          <p:cNvSpPr txBox="1"/>
          <p:nvPr/>
        </p:nvSpPr>
        <p:spPr>
          <a:xfrm>
            <a:off x="7658651" y="4414125"/>
            <a:ext cx="1940053"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a:solidFill>
                  <a:schemeClr val="tx2"/>
                </a:solidFill>
              </a:rPr>
              <a:t>Click to expand function allows you to view further information</a:t>
            </a:r>
            <a:endParaRPr lang="en-US" dirty="0">
              <a:solidFill>
                <a:schemeClr val="tx2"/>
              </a:solidFill>
            </a:endParaRPr>
          </a:p>
        </p:txBody>
      </p:sp>
    </p:spTree>
    <p:extLst>
      <p:ext uri="{BB962C8B-B14F-4D97-AF65-F5344CB8AC3E}">
        <p14:creationId xmlns:p14="http://schemas.microsoft.com/office/powerpoint/2010/main" val="21385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68AA006F-D8E2-484F-AC92-FBDD8A8C4809}"/>
              </a:ext>
            </a:extLst>
          </p:cNvPr>
          <p:cNvPicPr>
            <a:picLocks noGrp="1" noChangeAspect="1"/>
          </p:cNvPicPr>
          <p:nvPr>
            <p:ph type="pic" sz="quarter" idx="10"/>
          </p:nvPr>
        </p:nvPicPr>
        <p:blipFill rotWithShape="1">
          <a:blip r:embed="rId3"/>
          <a:srcRect l="13009" t="9450" r="14835" b="10664"/>
          <a:stretch/>
        </p:blipFill>
        <p:spPr>
          <a:xfrm>
            <a:off x="1833245" y="520911"/>
            <a:ext cx="8614900" cy="5365229"/>
          </a:xfrm>
          <a:prstGeom prst="rect">
            <a:avLst/>
          </a:prstGeom>
          <a:ln w="15875">
            <a:solidFill>
              <a:srgbClr val="002060"/>
            </a:solidFill>
          </a:ln>
        </p:spPr>
      </p:pic>
      <p:sp>
        <p:nvSpPr>
          <p:cNvPr id="4" name="Rectangle 3">
            <a:extLst>
              <a:ext uri="{FF2B5EF4-FFF2-40B4-BE49-F238E27FC236}">
                <a16:creationId xmlns:a16="http://schemas.microsoft.com/office/drawing/2014/main" id="{470E0B96-5C93-450C-97F4-09A2DD5CB8F0}"/>
              </a:ext>
            </a:extLst>
          </p:cNvPr>
          <p:cNvSpPr/>
          <p:nvPr/>
        </p:nvSpPr>
        <p:spPr>
          <a:xfrm>
            <a:off x="2203666" y="520909"/>
            <a:ext cx="2962923" cy="2996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5" name="Rectangle 4">
            <a:extLst>
              <a:ext uri="{FF2B5EF4-FFF2-40B4-BE49-F238E27FC236}">
                <a16:creationId xmlns:a16="http://schemas.microsoft.com/office/drawing/2014/main" id="{9BFCF929-7D79-4947-A2FA-D14716B6DBFA}"/>
              </a:ext>
            </a:extLst>
          </p:cNvPr>
          <p:cNvSpPr/>
          <p:nvPr/>
        </p:nvSpPr>
        <p:spPr>
          <a:xfrm>
            <a:off x="2513464" y="3239239"/>
            <a:ext cx="1897603" cy="22638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6" name="TextBox 5">
            <a:extLst>
              <a:ext uri="{FF2B5EF4-FFF2-40B4-BE49-F238E27FC236}">
                <a16:creationId xmlns:a16="http://schemas.microsoft.com/office/drawing/2014/main" id="{D89EEDF6-7902-4642-B2FD-E9CDDF310781}"/>
              </a:ext>
            </a:extLst>
          </p:cNvPr>
          <p:cNvSpPr txBox="1"/>
          <p:nvPr/>
        </p:nvSpPr>
        <p:spPr>
          <a:xfrm>
            <a:off x="7860167" y="2552134"/>
            <a:ext cx="2509097" cy="3139321"/>
          </a:xfrm>
          <a:prstGeom prst="rect">
            <a:avLst/>
          </a:prstGeom>
          <a:solidFill>
            <a:schemeClr val="bg1"/>
          </a:solidFill>
        </p:spPr>
        <p:txBody>
          <a:bodyPr wrap="square" rtlCol="0" anchor="t">
            <a:spAutoFit/>
          </a:bodyPr>
          <a:lstStyle/>
          <a:p>
            <a:pPr marL="285750" indent="-285750">
              <a:buFont typeface="Arial" panose="020B0604020202020204" pitchFamily="34" charset="0"/>
              <a:buChar char="•"/>
            </a:pPr>
            <a:r>
              <a:rPr lang="en-GB" dirty="0">
                <a:solidFill>
                  <a:schemeClr val="tx2"/>
                </a:solidFill>
              </a:rPr>
              <a:t>The Population, Intervention, Comparator section (PICO) at the bottom of the page describes people and interventions included in the trials to aid you in determining clinical relevance</a:t>
            </a:r>
            <a:endParaRPr lang="en-US" dirty="0">
              <a:solidFill>
                <a:schemeClr val="tx2"/>
              </a:solidFill>
            </a:endParaRPr>
          </a:p>
        </p:txBody>
      </p:sp>
    </p:spTree>
    <p:extLst>
      <p:ext uri="{BB962C8B-B14F-4D97-AF65-F5344CB8AC3E}">
        <p14:creationId xmlns:p14="http://schemas.microsoft.com/office/powerpoint/2010/main" val="294828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A2591D43-B1DD-457D-A2DF-E1CD7789C12F}"/>
              </a:ext>
            </a:extLst>
          </p:cNvPr>
          <p:cNvPicPr>
            <a:picLocks noGrp="1" noChangeAspect="1"/>
          </p:cNvPicPr>
          <p:nvPr>
            <p:ph type="pic" sz="quarter" idx="10"/>
          </p:nvPr>
        </p:nvPicPr>
        <p:blipFill rotWithShape="1">
          <a:blip r:embed="rId3"/>
          <a:srcRect l="15412" t="8802" r="18835" b="9127"/>
          <a:stretch/>
        </p:blipFill>
        <p:spPr>
          <a:xfrm>
            <a:off x="2146239" y="650436"/>
            <a:ext cx="7899525" cy="5546288"/>
          </a:xfrm>
          <a:prstGeom prst="rect">
            <a:avLst/>
          </a:prstGeom>
          <a:ln w="15875">
            <a:solidFill>
              <a:srgbClr val="002060"/>
            </a:solidFill>
          </a:ln>
        </p:spPr>
      </p:pic>
      <p:sp>
        <p:nvSpPr>
          <p:cNvPr id="6" name="Rectangle 5">
            <a:extLst>
              <a:ext uri="{FF2B5EF4-FFF2-40B4-BE49-F238E27FC236}">
                <a16:creationId xmlns:a16="http://schemas.microsoft.com/office/drawing/2014/main" id="{3C0D78C4-FB28-45C5-8699-39204EF1AC05}"/>
              </a:ext>
            </a:extLst>
          </p:cNvPr>
          <p:cNvSpPr/>
          <p:nvPr/>
        </p:nvSpPr>
        <p:spPr>
          <a:xfrm>
            <a:off x="2663292" y="650437"/>
            <a:ext cx="2108579" cy="2463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ectangle 7">
            <a:extLst>
              <a:ext uri="{FF2B5EF4-FFF2-40B4-BE49-F238E27FC236}">
                <a16:creationId xmlns:a16="http://schemas.microsoft.com/office/drawing/2014/main" id="{8A7FF1F1-62E0-4FF6-B142-AB687EBEA09A}"/>
              </a:ext>
            </a:extLst>
          </p:cNvPr>
          <p:cNvSpPr/>
          <p:nvPr/>
        </p:nvSpPr>
        <p:spPr>
          <a:xfrm>
            <a:off x="2663291" y="2212029"/>
            <a:ext cx="3557628" cy="2463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5" name="TextBox 4">
            <a:extLst>
              <a:ext uri="{FF2B5EF4-FFF2-40B4-BE49-F238E27FC236}">
                <a16:creationId xmlns:a16="http://schemas.microsoft.com/office/drawing/2014/main" id="{235BEA36-6BBC-4508-B09F-706EDF49C843}"/>
              </a:ext>
            </a:extLst>
          </p:cNvPr>
          <p:cNvSpPr txBox="1"/>
          <p:nvPr/>
        </p:nvSpPr>
        <p:spPr>
          <a:xfrm>
            <a:off x="7940375" y="2452690"/>
            <a:ext cx="2294295" cy="375487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400" dirty="0">
                <a:solidFill>
                  <a:schemeClr val="tx2"/>
                </a:solidFill>
              </a:rPr>
              <a:t>Quality of evidence (GRADE statements) or risk of bias analysis</a:t>
            </a:r>
          </a:p>
          <a:p>
            <a:pPr marL="285750" indent="-285750">
              <a:buFont typeface="Arial" panose="020B0604020202020204" pitchFamily="34" charset="0"/>
              <a:buChar char="•"/>
            </a:pPr>
            <a:r>
              <a:rPr lang="en-GB" sz="1400" dirty="0">
                <a:solidFill>
                  <a:schemeClr val="tx2"/>
                </a:solidFill>
              </a:rPr>
              <a:t>A clear narrative statement </a:t>
            </a:r>
          </a:p>
          <a:p>
            <a:pPr marL="285750" indent="-285750">
              <a:buFont typeface="Arial" panose="020B0604020202020204" pitchFamily="34" charset="0"/>
              <a:buChar char="•"/>
            </a:pPr>
            <a:r>
              <a:rPr lang="en-GB" sz="1400" dirty="0">
                <a:solidFill>
                  <a:schemeClr val="tx2"/>
                </a:solidFill>
              </a:rPr>
              <a:t>Statistical data on relative effects</a:t>
            </a:r>
          </a:p>
          <a:p>
            <a:pPr marL="285750" indent="-285750">
              <a:buFont typeface="Arial" panose="020B0604020202020204" pitchFamily="34" charset="0"/>
              <a:buChar char="•"/>
            </a:pPr>
            <a:r>
              <a:rPr lang="en-GB" sz="1400" dirty="0">
                <a:solidFill>
                  <a:schemeClr val="tx2"/>
                </a:solidFill>
              </a:rPr>
              <a:t>A measure of absolute effects in terms of number of patients impacted out of 100 or 1000 (equivalent to NNT)</a:t>
            </a:r>
          </a:p>
          <a:p>
            <a:pPr marL="285750" indent="-285750">
              <a:buFont typeface="Arial" panose="020B0604020202020204" pitchFamily="34" charset="0"/>
              <a:buChar char="•"/>
            </a:pPr>
            <a:r>
              <a:rPr lang="en-GB" sz="1400" dirty="0">
                <a:solidFill>
                  <a:schemeClr val="tx2"/>
                </a:solidFill>
              </a:rPr>
              <a:t>Link to forest plot</a:t>
            </a:r>
          </a:p>
          <a:p>
            <a:pPr marL="285750" indent="-285750">
              <a:buFont typeface="Arial" panose="020B0604020202020204" pitchFamily="34" charset="0"/>
              <a:buChar char="•"/>
            </a:pPr>
            <a:r>
              <a:rPr lang="en-GB" sz="1400" dirty="0">
                <a:solidFill>
                  <a:schemeClr val="tx2"/>
                </a:solidFill>
              </a:rPr>
              <a:t>Link to the Cochrane Review on which the CCA is based</a:t>
            </a:r>
          </a:p>
        </p:txBody>
      </p:sp>
    </p:spTree>
    <p:extLst>
      <p:ext uri="{BB962C8B-B14F-4D97-AF65-F5344CB8AC3E}">
        <p14:creationId xmlns:p14="http://schemas.microsoft.com/office/powerpoint/2010/main" val="16188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8" y="1317600"/>
            <a:ext cx="7840662" cy="396900"/>
          </a:xfrm>
        </p:spPr>
        <p:txBody>
          <a:bodyPr/>
          <a:lstStyle/>
          <a:p>
            <a:r>
              <a:rPr lang="en-GB" err="1"/>
              <a:t>Epistemonikos</a:t>
            </a:r>
            <a:endParaRPr lang="en-GB"/>
          </a:p>
        </p:txBody>
      </p:sp>
      <p:sp>
        <p:nvSpPr>
          <p:cNvPr id="4" name="Text Placeholder 3"/>
          <p:cNvSpPr>
            <a:spLocks noGrp="1"/>
          </p:cNvSpPr>
          <p:nvPr>
            <p:ph type="body" sz="quarter" idx="11"/>
          </p:nvPr>
        </p:nvSpPr>
        <p:spPr>
          <a:xfrm>
            <a:off x="1840172" y="2132856"/>
            <a:ext cx="4406392" cy="3003336"/>
          </a:xfrm>
        </p:spPr>
        <p:txBody>
          <a:bodyPr/>
          <a:lstStyle/>
          <a:p>
            <a:pPr marL="342900" indent="-342900">
              <a:buFont typeface="Arial" panose="020B0604020202020204" pitchFamily="34" charset="0"/>
              <a:buChar char="•"/>
            </a:pPr>
            <a:r>
              <a:rPr lang="en-US" sz="2400" dirty="0"/>
              <a:t>World’s largest source of systematic reviews relevant for health decision-making</a:t>
            </a:r>
          </a:p>
          <a:p>
            <a:pPr marL="342900" indent="-342900">
              <a:buFont typeface="Arial" panose="020B0604020202020204" pitchFamily="34" charset="0"/>
              <a:buChar char="•"/>
            </a:pPr>
            <a:r>
              <a:rPr lang="en-US" sz="2400" dirty="0"/>
              <a:t>Uses a comprehensive and systematic approach, powered by artificial intelligence and curated and annotated by experts</a:t>
            </a:r>
            <a:endParaRPr lang="en-GB"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639" y="2132856"/>
            <a:ext cx="2905125" cy="2905125"/>
          </a:xfrm>
          <a:prstGeom prst="rect">
            <a:avLst/>
          </a:prstGeom>
        </p:spPr>
      </p:pic>
      <p:sp>
        <p:nvSpPr>
          <p:cNvPr id="5" name="Rectangle 4">
            <a:extLst>
              <a:ext uri="{FF2B5EF4-FFF2-40B4-BE49-F238E27FC236}">
                <a16:creationId xmlns:a16="http://schemas.microsoft.com/office/drawing/2014/main" id="{5B0543C4-6B6E-4073-99BD-9314AC11ABAE}"/>
              </a:ext>
            </a:extLst>
          </p:cNvPr>
          <p:cNvSpPr/>
          <p:nvPr/>
        </p:nvSpPr>
        <p:spPr>
          <a:xfrm>
            <a:off x="6096000" y="5084380"/>
            <a:ext cx="3570604" cy="523220"/>
          </a:xfrm>
          <a:prstGeom prst="rect">
            <a:avLst/>
          </a:prstGeom>
        </p:spPr>
        <p:txBody>
          <a:bodyPr wrap="square" anchor="t">
            <a:spAutoFit/>
          </a:bodyPr>
          <a:lstStyle/>
          <a:p>
            <a:pPr algn="ctr"/>
            <a:r>
              <a:rPr lang="en-US" sz="2800" dirty="0">
                <a:solidFill>
                  <a:schemeClr val="accent2"/>
                </a:solidFill>
              </a:rPr>
              <a:t>+350,000  Reviews</a:t>
            </a:r>
          </a:p>
        </p:txBody>
      </p:sp>
    </p:spTree>
    <p:extLst>
      <p:ext uri="{BB962C8B-B14F-4D97-AF65-F5344CB8AC3E}">
        <p14:creationId xmlns:p14="http://schemas.microsoft.com/office/powerpoint/2010/main" val="3566773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70408581-EE19-43C1-8458-4495A0561239}"/>
              </a:ext>
            </a:extLst>
          </p:cNvPr>
          <p:cNvPicPr>
            <a:picLocks noGrp="1" noChangeAspect="1"/>
          </p:cNvPicPr>
          <p:nvPr>
            <p:ph idx="1"/>
          </p:nvPr>
        </p:nvPicPr>
        <p:blipFill>
          <a:blip r:embed="rId3"/>
          <a:stretch>
            <a:fillRect/>
          </a:stretch>
        </p:blipFill>
        <p:spPr>
          <a:xfrm>
            <a:off x="521640" y="310622"/>
            <a:ext cx="10282197" cy="5814756"/>
          </a:xfrm>
          <a:prstGeom prst="rect">
            <a:avLst/>
          </a:prstGeom>
        </p:spPr>
      </p:pic>
    </p:spTree>
    <p:extLst>
      <p:ext uri="{BB962C8B-B14F-4D97-AF65-F5344CB8AC3E}">
        <p14:creationId xmlns:p14="http://schemas.microsoft.com/office/powerpoint/2010/main" val="339213786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264" y="1250400"/>
            <a:ext cx="9850738" cy="600434"/>
          </a:xfrm>
        </p:spPr>
        <p:txBody>
          <a:bodyPr/>
          <a:lstStyle/>
          <a:p>
            <a:r>
              <a:rPr lang="en-GB" dirty="0"/>
              <a:t>2 New Databases by McMaster</a:t>
            </a:r>
          </a:p>
        </p:txBody>
      </p:sp>
      <p:sp>
        <p:nvSpPr>
          <p:cNvPr id="4" name="Text Placeholder 3"/>
          <p:cNvSpPr>
            <a:spLocks noGrp="1"/>
          </p:cNvSpPr>
          <p:nvPr>
            <p:ph type="body" sz="quarter" idx="11"/>
          </p:nvPr>
        </p:nvSpPr>
        <p:spPr>
          <a:xfrm>
            <a:off x="1254264" y="2022687"/>
            <a:ext cx="10148194" cy="4102691"/>
          </a:xfrm>
        </p:spPr>
        <p:txBody>
          <a:bodyPr/>
          <a:lstStyle/>
          <a:p>
            <a:pPr algn="l"/>
            <a:r>
              <a:rPr lang="en-US" sz="2000" dirty="0">
                <a:latin typeface="Source Sans Pro (Headings)"/>
              </a:rPr>
              <a:t>You </a:t>
            </a:r>
            <a:r>
              <a:rPr lang="en-US" sz="2000" b="0" i="0" dirty="0">
                <a:effectLst/>
                <a:latin typeface="Source Sans Pro (Headings)"/>
              </a:rPr>
              <a:t>are now able to search systematic reviews from McMaster Health Forum's repositories. </a:t>
            </a:r>
          </a:p>
          <a:p>
            <a:pPr algn="l"/>
            <a:endParaRPr lang="en-US" sz="2000" dirty="0">
              <a:latin typeface="Source Sans Pro (Headings)"/>
            </a:endParaRPr>
          </a:p>
          <a:p>
            <a:pPr marL="342900" indent="-342900" algn="l">
              <a:buFont typeface="Arial" panose="020B0604020202020204" pitchFamily="34" charset="0"/>
              <a:buChar char="•"/>
            </a:pPr>
            <a:r>
              <a:rPr lang="en-US" sz="2000" b="1" dirty="0">
                <a:latin typeface="Source Sans Pro (Headings)"/>
              </a:rPr>
              <a:t>Health Systems Evidence </a:t>
            </a:r>
            <a:r>
              <a:rPr lang="en-US" sz="2000" dirty="0">
                <a:latin typeface="Source Sans Pro (Headings)"/>
              </a:rPr>
              <a:t>is a continuously updated repository of syntheses of research evidence about governance, financial and delivery arrangements within health systems, and about implementation strategies that can support change in health systems. </a:t>
            </a:r>
          </a:p>
          <a:p>
            <a:pPr algn="l">
              <a:buFont typeface="Arial" panose="020B0604020202020204" pitchFamily="34" charset="0"/>
              <a:buChar char="•"/>
            </a:pPr>
            <a:endParaRPr lang="en-US" sz="2000" dirty="0">
              <a:latin typeface="Source Sans Pro (Headings)"/>
            </a:endParaRPr>
          </a:p>
          <a:p>
            <a:pPr marL="342900" indent="-342900" algn="l">
              <a:buFont typeface="Arial" panose="020B0604020202020204" pitchFamily="34" charset="0"/>
              <a:buChar char="•"/>
            </a:pPr>
            <a:r>
              <a:rPr lang="en-US" sz="2000" b="1" dirty="0">
                <a:latin typeface="Source Sans Pro (Headings)"/>
              </a:rPr>
              <a:t>Social Systems Evidence </a:t>
            </a:r>
            <a:r>
              <a:rPr lang="en-US" sz="2000" dirty="0">
                <a:latin typeface="Source Sans Pro (Headings)"/>
              </a:rPr>
              <a:t>is the world’s most comprehensive, continuously updated repository of syntheses of research evidence about the programs, services and products available in a broad range of government sectors and program areas (e.g., economic development, education, environmental conservation, housing,…) as well as the governance and the implementation strategies that ensure that these get to those who need them. </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433175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2048656" y="1317600"/>
            <a:ext cx="6624022" cy="632838"/>
          </a:xfrm>
        </p:spPr>
        <p:txBody>
          <a:bodyPr/>
          <a:lstStyle/>
          <a:p>
            <a:r>
              <a:rPr lang="en-US"/>
              <a:t>What’s in the Cochrane Library</a:t>
            </a:r>
          </a:p>
        </p:txBody>
      </p:sp>
      <p:sp>
        <p:nvSpPr>
          <p:cNvPr id="3" name="Content Placeholder 2">
            <a:extLst>
              <a:ext uri="{FF2B5EF4-FFF2-40B4-BE49-F238E27FC236}">
                <a16:creationId xmlns:a16="http://schemas.microsoft.com/office/drawing/2014/main" id="{06E018B6-834D-CB4C-A424-262D2AEB6D99}"/>
              </a:ext>
            </a:extLst>
          </p:cNvPr>
          <p:cNvSpPr>
            <a:spLocks noGrp="1"/>
          </p:cNvSpPr>
          <p:nvPr>
            <p:ph idx="1"/>
          </p:nvPr>
        </p:nvSpPr>
        <p:spPr>
          <a:xfrm>
            <a:off x="1938487" y="1950438"/>
            <a:ext cx="7516638" cy="3477552"/>
          </a:xfrm>
        </p:spPr>
        <p:txBody>
          <a:bodyPr vert="horz" lIns="0" tIns="0" rIns="0" bIns="0" rtlCol="0" anchor="t">
            <a:noAutofit/>
          </a:bodyPr>
          <a:lstStyle/>
          <a:p>
            <a:pPr marL="457200" indent="-457200">
              <a:buFont typeface="Arial" panose="020B0604020202020204" pitchFamily="34" charset="0"/>
              <a:buChar char="•"/>
            </a:pPr>
            <a:r>
              <a:rPr lang="en-US" sz="2400" dirty="0"/>
              <a:t>Cochrane Database of Systematic  Reviews</a:t>
            </a:r>
          </a:p>
          <a:p>
            <a:pPr marL="457200" indent="-457200">
              <a:buFont typeface="Arial" panose="020B0604020202020204" pitchFamily="34" charset="0"/>
              <a:buChar char="•"/>
            </a:pPr>
            <a:r>
              <a:rPr lang="en-US" sz="2400" dirty="0"/>
              <a:t>Central Register of Controlled Trials (CENTRAL)</a:t>
            </a:r>
            <a:endParaRPr lang="en-US" sz="2400" dirty="0">
              <a:ea typeface="Source Sans Pro"/>
            </a:endParaRPr>
          </a:p>
          <a:p>
            <a:pPr marL="457200" indent="-457200">
              <a:buFont typeface="Arial" panose="020B0604020202020204" pitchFamily="34" charset="0"/>
              <a:buChar char="•"/>
            </a:pPr>
            <a:r>
              <a:rPr lang="en-US" sz="2400" dirty="0"/>
              <a:t>Cochrane Clinical Answers </a:t>
            </a:r>
            <a:endParaRPr lang="en-US" sz="2400" dirty="0">
              <a:ea typeface="Source Sans Pro"/>
            </a:endParaRPr>
          </a:p>
          <a:p>
            <a:pPr marL="457200" indent="-457200">
              <a:buFont typeface="Arial" panose="020B0604020202020204" pitchFamily="34" charset="0"/>
              <a:buChar char="•"/>
            </a:pPr>
            <a:r>
              <a:rPr lang="en-US" sz="2400" dirty="0"/>
              <a:t>Systematic  Reviews from </a:t>
            </a:r>
            <a:r>
              <a:rPr lang="en-US" sz="2400" dirty="0" err="1"/>
              <a:t>Epistemonikos</a:t>
            </a:r>
            <a:endParaRPr lang="en-US" sz="2400" dirty="0">
              <a:ea typeface="Source Sans Pro"/>
            </a:endParaRPr>
          </a:p>
          <a:p>
            <a:pPr marL="457200" indent="-457200">
              <a:buFont typeface="Arial" panose="020B0604020202020204" pitchFamily="34" charset="0"/>
              <a:buChar char="•"/>
            </a:pPr>
            <a:r>
              <a:rPr lang="en-US" sz="2400" dirty="0"/>
              <a:t>Editorials</a:t>
            </a:r>
            <a:endParaRPr lang="en-US" dirty="0"/>
          </a:p>
          <a:p>
            <a:pPr marL="457200" indent="-457200">
              <a:buFont typeface="Arial" panose="020B0604020202020204" pitchFamily="34" charset="0"/>
              <a:buChar char="•"/>
            </a:pPr>
            <a:r>
              <a:rPr lang="en-US" sz="2400" dirty="0"/>
              <a:t>Special Collections </a:t>
            </a:r>
          </a:p>
          <a:p>
            <a:pPr marL="457200" indent="-457200">
              <a:buFont typeface="Arial" panose="020B0604020202020204" pitchFamily="34" charset="0"/>
              <a:buChar char="•"/>
            </a:pPr>
            <a:r>
              <a:rPr lang="en-US" dirty="0"/>
              <a:t>Health Systems Evidence (HSE) and Social Systems Evidence (SSE) created by McMaster’s University</a:t>
            </a:r>
          </a:p>
          <a:p>
            <a:pPr marL="457200" indent="-457200">
              <a:buFont typeface="Arial" panose="020B0604020202020204" pitchFamily="34" charset="0"/>
              <a:buChar char="•"/>
            </a:pPr>
            <a:endParaRPr lang="en-US" sz="2400" dirty="0">
              <a:ea typeface="Source Sans Pro"/>
            </a:endParaRP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
        <p:nvSpPr>
          <p:cNvPr id="5" name="Arrow: Right 4">
            <a:extLst>
              <a:ext uri="{FF2B5EF4-FFF2-40B4-BE49-F238E27FC236}">
                <a16:creationId xmlns:a16="http://schemas.microsoft.com/office/drawing/2014/main" id="{9103CD84-3D21-4165-9692-BE5A50A59192}"/>
              </a:ext>
            </a:extLst>
          </p:cNvPr>
          <p:cNvSpPr/>
          <p:nvPr/>
        </p:nvSpPr>
        <p:spPr>
          <a:xfrm rot="10800000">
            <a:off x="3713480" y="3949700"/>
            <a:ext cx="899160" cy="396240"/>
          </a:xfrm>
          <a:prstGeom prst="rightArrow">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3D3F24F-EFCA-478D-A2D3-54F9328E86A0}"/>
              </a:ext>
            </a:extLst>
          </p:cNvPr>
          <p:cNvSpPr/>
          <p:nvPr/>
        </p:nvSpPr>
        <p:spPr>
          <a:xfrm rot="10800000">
            <a:off x="4892040" y="4486028"/>
            <a:ext cx="899160" cy="396240"/>
          </a:xfrm>
          <a:prstGeom prst="rightArrow">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8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8" y="1317600"/>
            <a:ext cx="7561262" cy="632838"/>
          </a:xfrm>
        </p:spPr>
        <p:txBody>
          <a:bodyPr/>
          <a:lstStyle/>
          <a:p>
            <a:r>
              <a:rPr lang="en-US"/>
              <a:t>Agenda</a:t>
            </a:r>
          </a:p>
        </p:txBody>
      </p:sp>
      <p:sp>
        <p:nvSpPr>
          <p:cNvPr id="3" name="Content Placeholder 2"/>
          <p:cNvSpPr>
            <a:spLocks noGrp="1"/>
          </p:cNvSpPr>
          <p:nvPr>
            <p:ph idx="1"/>
          </p:nvPr>
        </p:nvSpPr>
        <p:spPr>
          <a:xfrm>
            <a:off x="1963738" y="2275200"/>
            <a:ext cx="7372622" cy="3909600"/>
          </a:xfrm>
        </p:spPr>
        <p:txBody>
          <a:bodyPr vert="horz" lIns="0" tIns="0" rIns="0" bIns="0" rtlCol="0" anchor="t">
            <a:noAutofit/>
          </a:bodyPr>
          <a:lstStyle/>
          <a:p>
            <a:pPr marL="457200" indent="-457200">
              <a:buFont typeface="Arial" panose="020B0604020202020204" pitchFamily="34" charset="0"/>
              <a:buChar char="•"/>
            </a:pPr>
            <a:r>
              <a:rPr lang="en-US" sz="2400" dirty="0"/>
              <a:t>What’s Cochrane?</a:t>
            </a:r>
          </a:p>
          <a:p>
            <a:pPr marL="457200" indent="-457200">
              <a:buFont typeface="Arial" panose="020B0604020202020204" pitchFamily="34" charset="0"/>
              <a:buChar char="•"/>
            </a:pPr>
            <a:r>
              <a:rPr lang="en-US" sz="2400" dirty="0"/>
              <a:t>What’s in the Cochrane Library?</a:t>
            </a:r>
            <a:endParaRPr lang="en-US" sz="2400" b="1" dirty="0"/>
          </a:p>
          <a:p>
            <a:pPr marL="457200" indent="-457200">
              <a:buFont typeface="Arial" panose="020B0604020202020204" pitchFamily="34" charset="0"/>
              <a:buChar char="•"/>
            </a:pPr>
            <a:r>
              <a:rPr lang="en-US" sz="2400" dirty="0">
                <a:solidFill>
                  <a:srgbClr val="002060"/>
                </a:solidFill>
              </a:rPr>
              <a:t>What's new in the Cochrane Library?</a:t>
            </a:r>
          </a:p>
          <a:p>
            <a:pPr marL="457200" indent="-457200">
              <a:buFont typeface="Arial" panose="020B0604020202020204" pitchFamily="34" charset="0"/>
              <a:buChar char="•"/>
            </a:pPr>
            <a:r>
              <a:rPr lang="en-US" sz="2400" dirty="0">
                <a:solidFill>
                  <a:srgbClr val="002060"/>
                </a:solidFill>
              </a:rPr>
              <a:t>Key features</a:t>
            </a:r>
          </a:p>
          <a:p>
            <a:pPr marL="457200" indent="-457200">
              <a:buFont typeface="Arial" panose="020B0604020202020204" pitchFamily="34" charset="0"/>
              <a:buChar char="•"/>
            </a:pPr>
            <a:r>
              <a:rPr lang="en-US" sz="2400" dirty="0">
                <a:solidFill>
                  <a:srgbClr val="002060"/>
                </a:solidFill>
              </a:rPr>
              <a:t>Using the Cochrane Library</a:t>
            </a:r>
            <a:endParaRPr lang="en-US" sz="2400" dirty="0">
              <a:solidFill>
                <a:srgbClr val="002060"/>
              </a:solidFill>
              <a:ea typeface="Source Sans Pro"/>
            </a:endParaRPr>
          </a:p>
          <a:p>
            <a:pPr marL="845820" lvl="2" indent="-457200"/>
            <a:r>
              <a:rPr lang="en-US" sz="2400" dirty="0">
                <a:solidFill>
                  <a:srgbClr val="002060"/>
                </a:solidFill>
              </a:rPr>
              <a:t>Browsing</a:t>
            </a:r>
            <a:endParaRPr lang="en-US" sz="2400" dirty="0">
              <a:solidFill>
                <a:srgbClr val="002060"/>
              </a:solidFill>
              <a:ea typeface="Source Sans Pro"/>
            </a:endParaRPr>
          </a:p>
          <a:p>
            <a:pPr marL="845820" lvl="2" indent="-457200"/>
            <a:r>
              <a:rPr lang="en-US" sz="2400" dirty="0">
                <a:solidFill>
                  <a:srgbClr val="002060"/>
                </a:solidFill>
              </a:rPr>
              <a:t>Basic search</a:t>
            </a:r>
            <a:endParaRPr lang="en-US" sz="2400" dirty="0">
              <a:solidFill>
                <a:srgbClr val="002060"/>
              </a:solidFill>
              <a:ea typeface="Source Sans Pro"/>
            </a:endParaRPr>
          </a:p>
          <a:p>
            <a:pPr marL="845820" lvl="2" indent="-457200"/>
            <a:r>
              <a:rPr lang="en-US" sz="2400" dirty="0">
                <a:solidFill>
                  <a:srgbClr val="002060"/>
                </a:solidFill>
              </a:rPr>
              <a:t>Help and Training resources</a:t>
            </a:r>
            <a:endParaRPr lang="en-US" sz="2400" dirty="0">
              <a:solidFill>
                <a:srgbClr val="002060"/>
              </a:solidFill>
              <a:ea typeface="Source Sans Pro"/>
            </a:endParaRPr>
          </a:p>
        </p:txBody>
      </p:sp>
    </p:spTree>
    <p:extLst>
      <p:ext uri="{BB962C8B-B14F-4D97-AF65-F5344CB8AC3E}">
        <p14:creationId xmlns:p14="http://schemas.microsoft.com/office/powerpoint/2010/main" val="3759240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2048656" y="1317600"/>
            <a:ext cx="6624022" cy="632838"/>
          </a:xfrm>
        </p:spPr>
        <p:txBody>
          <a:bodyPr/>
          <a:lstStyle/>
          <a:p>
            <a:r>
              <a:rPr lang="en-US"/>
              <a:t>What’s in the Cochrane Library</a:t>
            </a:r>
          </a:p>
        </p:txBody>
      </p:sp>
      <p:sp>
        <p:nvSpPr>
          <p:cNvPr id="3" name="Content Placeholder 2">
            <a:extLst>
              <a:ext uri="{FF2B5EF4-FFF2-40B4-BE49-F238E27FC236}">
                <a16:creationId xmlns:a16="http://schemas.microsoft.com/office/drawing/2014/main" id="{06E018B6-834D-CB4C-A424-262D2AEB6D99}"/>
              </a:ext>
            </a:extLst>
          </p:cNvPr>
          <p:cNvSpPr>
            <a:spLocks noGrp="1"/>
          </p:cNvSpPr>
          <p:nvPr>
            <p:ph idx="1"/>
          </p:nvPr>
        </p:nvSpPr>
        <p:spPr>
          <a:xfrm>
            <a:off x="1938487" y="1950438"/>
            <a:ext cx="7516638" cy="3477552"/>
          </a:xfrm>
        </p:spPr>
        <p:txBody>
          <a:bodyPr vert="horz" lIns="0" tIns="0" rIns="0" bIns="0" rtlCol="0" anchor="t">
            <a:noAutofit/>
          </a:bodyPr>
          <a:lstStyle/>
          <a:p>
            <a:pPr marL="457200" indent="-457200">
              <a:buFont typeface="Arial" panose="020B0604020202020204" pitchFamily="34" charset="0"/>
              <a:buChar char="•"/>
            </a:pPr>
            <a:r>
              <a:rPr lang="en-US" sz="2400" dirty="0"/>
              <a:t>Cochrane Database of Systematic  Reviews</a:t>
            </a:r>
          </a:p>
          <a:p>
            <a:pPr marL="457200" indent="-457200">
              <a:buFont typeface="Arial" panose="020B0604020202020204" pitchFamily="34" charset="0"/>
              <a:buChar char="•"/>
            </a:pPr>
            <a:r>
              <a:rPr lang="en-US" sz="2400" dirty="0"/>
              <a:t>Central Register of Controlled Trials (CENTRAL)</a:t>
            </a:r>
            <a:endParaRPr lang="en-US" sz="2400" dirty="0">
              <a:ea typeface="Source Sans Pro"/>
            </a:endParaRPr>
          </a:p>
          <a:p>
            <a:pPr marL="457200" indent="-457200">
              <a:buFont typeface="Arial" panose="020B0604020202020204" pitchFamily="34" charset="0"/>
              <a:buChar char="•"/>
            </a:pPr>
            <a:r>
              <a:rPr lang="en-US" sz="2400" dirty="0"/>
              <a:t>Cochrane Clinical Answers </a:t>
            </a:r>
            <a:endParaRPr lang="en-US" sz="2400" dirty="0">
              <a:ea typeface="Source Sans Pro"/>
            </a:endParaRPr>
          </a:p>
          <a:p>
            <a:pPr marL="457200" indent="-457200">
              <a:buFont typeface="Arial" panose="020B0604020202020204" pitchFamily="34" charset="0"/>
              <a:buChar char="•"/>
            </a:pPr>
            <a:r>
              <a:rPr lang="en-US" sz="2400" dirty="0"/>
              <a:t>Systematic  Reviews from </a:t>
            </a:r>
            <a:r>
              <a:rPr lang="en-US" sz="2400" dirty="0" err="1"/>
              <a:t>Epistemonikos</a:t>
            </a:r>
            <a:endParaRPr lang="en-US" sz="2400" dirty="0">
              <a:ea typeface="Source Sans Pro"/>
            </a:endParaRPr>
          </a:p>
          <a:p>
            <a:pPr marL="457200" indent="-457200">
              <a:buFont typeface="Arial" panose="020B0604020202020204" pitchFamily="34" charset="0"/>
              <a:buChar char="•"/>
            </a:pPr>
            <a:r>
              <a:rPr lang="en-US" sz="2400" dirty="0"/>
              <a:t>Editorials</a:t>
            </a:r>
            <a:endParaRPr lang="en-US" dirty="0"/>
          </a:p>
          <a:p>
            <a:pPr marL="457200" indent="-457200">
              <a:buFont typeface="Arial" panose="020B0604020202020204" pitchFamily="34" charset="0"/>
              <a:buChar char="•"/>
            </a:pPr>
            <a:r>
              <a:rPr lang="en-US" sz="2400" dirty="0"/>
              <a:t>Special Collections </a:t>
            </a:r>
          </a:p>
          <a:p>
            <a:pPr marL="457200" indent="-457200">
              <a:buFont typeface="Arial" panose="020B0604020202020204" pitchFamily="34" charset="0"/>
              <a:buChar char="•"/>
            </a:pPr>
            <a:r>
              <a:rPr lang="en-US" dirty="0"/>
              <a:t>Health Systems Evidence (HSE) and Social Systems Evidence (SSE) created by McMaster’s University</a:t>
            </a:r>
          </a:p>
          <a:p>
            <a:pPr marL="457200" indent="-457200">
              <a:buFont typeface="Arial" panose="020B0604020202020204" pitchFamily="34" charset="0"/>
              <a:buChar char="•"/>
            </a:pPr>
            <a:endParaRPr lang="en-US" sz="2400" dirty="0">
              <a:ea typeface="Source Sans Pro"/>
            </a:endParaRP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
        <p:nvSpPr>
          <p:cNvPr id="7" name="Rectangle 6">
            <a:extLst>
              <a:ext uri="{FF2B5EF4-FFF2-40B4-BE49-F238E27FC236}">
                <a16:creationId xmlns:a16="http://schemas.microsoft.com/office/drawing/2014/main" id="{4D1DB0D9-62BC-4263-9BF8-9FC25E0AD9FB}"/>
              </a:ext>
            </a:extLst>
          </p:cNvPr>
          <p:cNvSpPr/>
          <p:nvPr/>
        </p:nvSpPr>
        <p:spPr>
          <a:xfrm>
            <a:off x="2077855" y="5799218"/>
            <a:ext cx="7377270" cy="523220"/>
          </a:xfrm>
          <a:prstGeom prst="rect">
            <a:avLst/>
          </a:prstGeom>
        </p:spPr>
        <p:txBody>
          <a:bodyPr wrap="square">
            <a:spAutoFit/>
          </a:bodyPr>
          <a:lstStyle/>
          <a:p>
            <a:pPr algn="ctr"/>
            <a:r>
              <a:rPr lang="en-US" sz="2800" dirty="0">
                <a:solidFill>
                  <a:schemeClr val="accent2"/>
                </a:solidFill>
              </a:rPr>
              <a:t>All content accessible through a single search</a:t>
            </a:r>
          </a:p>
        </p:txBody>
      </p:sp>
    </p:spTree>
    <p:extLst>
      <p:ext uri="{BB962C8B-B14F-4D97-AF65-F5344CB8AC3E}">
        <p14:creationId xmlns:p14="http://schemas.microsoft.com/office/powerpoint/2010/main" val="77868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2783989" y="3429000"/>
            <a:ext cx="6624022" cy="632838"/>
          </a:xfrm>
        </p:spPr>
        <p:txBody>
          <a:bodyPr/>
          <a:lstStyle/>
          <a:p>
            <a:r>
              <a:rPr lang="en-US" dirty="0"/>
              <a:t>What's new in</a:t>
            </a:r>
            <a:br>
              <a:rPr lang="en-US" dirty="0"/>
            </a:br>
            <a:r>
              <a:rPr lang="en-US" dirty="0"/>
              <a:t>the Cochrane Library?</a:t>
            </a:r>
          </a:p>
        </p:txBody>
      </p:sp>
    </p:spTree>
    <p:extLst>
      <p:ext uri="{BB962C8B-B14F-4D97-AF65-F5344CB8AC3E}">
        <p14:creationId xmlns:p14="http://schemas.microsoft.com/office/powerpoint/2010/main" val="3813567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012" y="1119297"/>
            <a:ext cx="7561262" cy="632838"/>
          </a:xfrm>
        </p:spPr>
        <p:txBody>
          <a:bodyPr/>
          <a:lstStyle/>
          <a:p>
            <a:r>
              <a:rPr lang="en-US" dirty="0"/>
              <a:t>Most Recent Changes</a:t>
            </a:r>
          </a:p>
        </p:txBody>
      </p:sp>
      <p:sp>
        <p:nvSpPr>
          <p:cNvPr id="3" name="Content Placeholder 2"/>
          <p:cNvSpPr>
            <a:spLocks noGrp="1"/>
          </p:cNvSpPr>
          <p:nvPr>
            <p:ph idx="1"/>
          </p:nvPr>
        </p:nvSpPr>
        <p:spPr>
          <a:xfrm>
            <a:off x="661012" y="2213013"/>
            <a:ext cx="11049918" cy="2431973"/>
          </a:xfrm>
        </p:spPr>
        <p:txBody>
          <a:bodyPr/>
          <a:lstStyle/>
          <a:p>
            <a:pPr algn="l">
              <a:buFont typeface="Arial" panose="020B0604020202020204" pitchFamily="34" charset="0"/>
              <a:buChar char="•"/>
            </a:pPr>
            <a:r>
              <a:rPr lang="en-US" sz="2200" b="1" i="0" dirty="0">
                <a:effectLst/>
                <a:latin typeface="Source Sans Pro" panose="020B0503030403020204" pitchFamily="34" charset="0"/>
              </a:rPr>
              <a:t> Health Systems Evidence</a:t>
            </a:r>
            <a:r>
              <a:rPr lang="en-US" sz="2200" b="0" i="0" dirty="0">
                <a:effectLst/>
                <a:latin typeface="Source Sans Pro" panose="020B0503030403020204" pitchFamily="34" charset="0"/>
              </a:rPr>
              <a:t> and </a:t>
            </a:r>
            <a:r>
              <a:rPr lang="en-US" sz="2200" b="1" i="0" dirty="0">
                <a:effectLst/>
                <a:latin typeface="Source Sans Pro" panose="020B0503030403020204" pitchFamily="34" charset="0"/>
              </a:rPr>
              <a:t>Social Systems Evidence</a:t>
            </a:r>
            <a:r>
              <a:rPr lang="en-US" sz="2200" b="0" i="0" dirty="0">
                <a:effectLst/>
                <a:latin typeface="Source Sans Pro" panose="020B0503030403020204" pitchFamily="34" charset="0"/>
              </a:rPr>
              <a:t> databases now support </a:t>
            </a:r>
            <a:r>
              <a:rPr lang="en-US" sz="2200" b="1" i="0" dirty="0">
                <a:effectLst/>
                <a:latin typeface="Source Sans Pro" panose="020B0503030403020204" pitchFamily="34" charset="0"/>
              </a:rPr>
              <a:t>translations.</a:t>
            </a:r>
          </a:p>
          <a:p>
            <a:pPr algn="l">
              <a:buFont typeface="Arial" panose="020B0604020202020204" pitchFamily="34" charset="0"/>
              <a:buChar char="•"/>
            </a:pPr>
            <a:r>
              <a:rPr lang="en-US" sz="2200" b="0" i="0" dirty="0" err="1">
                <a:effectLst/>
                <a:latin typeface="Source Sans Pro" panose="020B0503030403020204" pitchFamily="34" charset="0"/>
              </a:rPr>
              <a:t>MeSH</a:t>
            </a:r>
            <a:r>
              <a:rPr lang="en-US" sz="2200" b="0" i="0" dirty="0">
                <a:effectLst/>
                <a:latin typeface="Source Sans Pro" panose="020B0503030403020204" pitchFamily="34" charset="0"/>
              </a:rPr>
              <a:t> has been updated with </a:t>
            </a:r>
            <a:r>
              <a:rPr lang="en-US" sz="2200" b="0" i="0" dirty="0" err="1">
                <a:effectLst/>
                <a:latin typeface="Source Sans Pro" panose="020B0503030403020204" pitchFamily="34" charset="0"/>
              </a:rPr>
              <a:t>MeSH</a:t>
            </a:r>
            <a:r>
              <a:rPr lang="en-US" sz="2200" b="0" i="0" dirty="0">
                <a:effectLst/>
                <a:latin typeface="Source Sans Pro" panose="020B0503030403020204" pitchFamily="34" charset="0"/>
              </a:rPr>
              <a:t> 2021. Users with saved searches in Cochrane Library that use </a:t>
            </a:r>
            <a:r>
              <a:rPr lang="en-US" sz="2200" b="0" i="0" dirty="0" err="1">
                <a:effectLst/>
                <a:latin typeface="Source Sans Pro" panose="020B0503030403020204" pitchFamily="34" charset="0"/>
              </a:rPr>
              <a:t>MeSH</a:t>
            </a:r>
            <a:r>
              <a:rPr lang="en-US" sz="2200" b="0" i="0" dirty="0">
                <a:effectLst/>
                <a:latin typeface="Source Sans Pro" panose="020B0503030403020204" pitchFamily="34" charset="0"/>
              </a:rPr>
              <a:t> should review the </a:t>
            </a:r>
            <a:r>
              <a:rPr lang="en-US" sz="2200" b="1" i="0" u="none" strike="noStrike" dirty="0">
                <a:solidFill>
                  <a:srgbClr val="002D64"/>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2021 </a:t>
            </a:r>
            <a:r>
              <a:rPr lang="en-US" sz="2200" b="1" i="0" u="none" strike="noStrike" dirty="0" err="1">
                <a:solidFill>
                  <a:srgbClr val="002D64"/>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MeSH</a:t>
            </a:r>
            <a:r>
              <a:rPr lang="en-US" sz="2200" b="1" i="0" u="none" strike="noStrike" dirty="0">
                <a:effectLst/>
                <a:latin typeface="Source Sans Pro" panose="020B0503030403020204" pitchFamily="34" charset="0"/>
                <a:hlinkClick r:id="rId3">
                  <a:extLst>
                    <a:ext uri="{A12FA001-AC4F-418D-AE19-62706E023703}">
                      <ahyp:hlinkClr xmlns:ahyp="http://schemas.microsoft.com/office/drawing/2018/hyperlinkcolor" val="tx"/>
                    </a:ext>
                  </a:extLst>
                </a:hlinkClick>
              </a:rPr>
              <a:t> Preferred Term Changes list</a:t>
            </a:r>
            <a:r>
              <a:rPr lang="en-US" sz="2200" b="0" i="0" dirty="0">
                <a:effectLst/>
                <a:latin typeface="Source Sans Pro" panose="020B0503030403020204" pitchFamily="34" charset="0"/>
              </a:rPr>
              <a:t> and update their searches with the new preferred terms. A </a:t>
            </a:r>
            <a:r>
              <a:rPr lang="en-US" sz="2200" b="1" i="0" u="none" strike="noStrike" dirty="0">
                <a:solidFill>
                  <a:srgbClr val="002D64"/>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list of </a:t>
            </a:r>
            <a:r>
              <a:rPr lang="en-US" sz="2200" b="1" i="0" u="none" strike="noStrike" dirty="0" err="1">
                <a:solidFill>
                  <a:srgbClr val="002D64"/>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MeSH</a:t>
            </a:r>
            <a:r>
              <a:rPr lang="en-US" sz="2200" b="1" i="0" u="none" strike="noStrike" dirty="0">
                <a:effectLst/>
                <a:latin typeface="Source Sans Pro" panose="020B0503030403020204" pitchFamily="34" charset="0"/>
                <a:hlinkClick r:id="rId4">
                  <a:extLst>
                    <a:ext uri="{A12FA001-AC4F-418D-AE19-62706E023703}">
                      <ahyp:hlinkClr xmlns:ahyp="http://schemas.microsoft.com/office/drawing/2018/hyperlinkcolor" val="tx"/>
                    </a:ext>
                  </a:extLst>
                </a:hlinkClick>
              </a:rPr>
              <a:t> 2021 changes</a:t>
            </a:r>
            <a:r>
              <a:rPr lang="en-US" sz="2200" u="none" strike="noStrike" dirty="0">
                <a:latin typeface="Source Sans Pro" panose="020B0503030403020204" pitchFamily="34" charset="0"/>
              </a:rPr>
              <a:t> </a:t>
            </a:r>
            <a:r>
              <a:rPr lang="en-US" sz="2200" b="0" i="0" dirty="0">
                <a:effectLst/>
                <a:latin typeface="Source Sans Pro" panose="020B0503030403020204" pitchFamily="34" charset="0"/>
              </a:rPr>
              <a:t>is available on the NLM website.</a:t>
            </a:r>
          </a:p>
          <a:p>
            <a:pPr algn="l">
              <a:buFont typeface="Arial" panose="020B0604020202020204" pitchFamily="34" charset="0"/>
              <a:buChar char="•"/>
            </a:pPr>
            <a:r>
              <a:rPr lang="en-US" sz="2200" b="0" i="0" dirty="0">
                <a:effectLst/>
                <a:latin typeface="Source Sans Pro" panose="020B0503030403020204" pitchFamily="34" charset="0"/>
              </a:rPr>
              <a:t>We’ve introduced </a:t>
            </a:r>
            <a:r>
              <a:rPr lang="en-US" sz="2200" b="1" i="0" dirty="0">
                <a:effectLst/>
                <a:latin typeface="Source Sans Pro" panose="020B0503030403020204" pitchFamily="34" charset="0"/>
              </a:rPr>
              <a:t>new service error </a:t>
            </a:r>
            <a:r>
              <a:rPr lang="en-US" sz="2200" b="0" i="0" dirty="0">
                <a:effectLst/>
                <a:latin typeface="Source Sans Pro" panose="020B0503030403020204" pitchFamily="34" charset="0"/>
              </a:rPr>
              <a:t>messages to let users know if something isn’t working.</a:t>
            </a:r>
          </a:p>
          <a:p>
            <a:pPr>
              <a:buFont typeface="Arial" panose="020B0604020202020204" pitchFamily="34" charset="0"/>
              <a:buChar char="•"/>
            </a:pPr>
            <a:r>
              <a:rPr lang="en-US" sz="2200" b="0" i="0" dirty="0">
                <a:effectLst/>
                <a:latin typeface="Source Sans Pro" panose="020B0503030403020204" pitchFamily="34" charset="0"/>
              </a:rPr>
              <a:t>There’s a whole machine that powers how the </a:t>
            </a:r>
            <a:r>
              <a:rPr lang="en-US" sz="2200" b="1" i="0" dirty="0">
                <a:effectLst/>
                <a:latin typeface="Source Sans Pro" panose="020B0503030403020204" pitchFamily="34" charset="0"/>
              </a:rPr>
              <a:t>Cochrane library publishes and updates its content on a regular basis</a:t>
            </a:r>
            <a:r>
              <a:rPr lang="en-US" sz="2200" b="0" i="0" dirty="0">
                <a:effectLst/>
                <a:latin typeface="Source Sans Pro" panose="020B0503030403020204" pitchFamily="34" charset="0"/>
              </a:rPr>
              <a:t>, we’ve recently made some changes to how this works to make sure that we get content out in the </a:t>
            </a:r>
            <a:r>
              <a:rPr lang="en-US" sz="2200" b="1" i="0" dirty="0">
                <a:effectLst/>
                <a:latin typeface="Source Sans Pro" panose="020B0503030403020204" pitchFamily="34" charset="0"/>
              </a:rPr>
              <a:t>most efficient way possible.</a:t>
            </a:r>
          </a:p>
          <a:p>
            <a:pPr>
              <a:buFont typeface="Arial" panose="020B0604020202020204" pitchFamily="34" charset="0"/>
              <a:buChar char="•"/>
            </a:pPr>
            <a:endParaRPr lang="en-US" b="0" i="0" dirty="0">
              <a:effectLst/>
              <a:latin typeface="Source Sans Pro" panose="020B0503030403020204" pitchFamily="34" charset="0"/>
            </a:endParaRPr>
          </a:p>
          <a:p>
            <a:pPr algn="l">
              <a:buFont typeface="Arial" panose="020B0604020202020204" pitchFamily="34" charset="0"/>
              <a:buChar char="•"/>
            </a:pPr>
            <a:endParaRPr lang="en-US" b="0" i="0" dirty="0">
              <a:effectLst/>
              <a:latin typeface="Source Sans Pro" panose="020B0503030403020204" pitchFamily="34" charset="0"/>
            </a:endParaRPr>
          </a:p>
          <a:p>
            <a:pPr>
              <a:buFont typeface="Arial" panose="020B0604020202020204" pitchFamily="34" charset="0"/>
              <a:buChar char="•"/>
            </a:pPr>
            <a:endParaRPr lang="en-US" b="0" i="0" dirty="0">
              <a:effectLst/>
              <a:latin typeface="Source Sans Pro" panose="020B0503030403020204" pitchFamily="34" charset="0"/>
            </a:endParaRPr>
          </a:p>
          <a:p>
            <a:pPr algn="l">
              <a:buFont typeface="Arial" panose="020B0604020202020204" pitchFamily="34" charset="0"/>
              <a:buChar char="•"/>
            </a:pPr>
            <a:endParaRPr lang="en-US" b="0" i="0" dirty="0">
              <a:effectLst/>
              <a:latin typeface="Source Sans Pro" panose="020B0503030403020204" pitchFamily="34" charset="0"/>
            </a:endParaRPr>
          </a:p>
          <a:p>
            <a:pPr algn="l"/>
            <a:endParaRPr lang="en-US" sz="2400" b="0" i="0" dirty="0">
              <a:solidFill>
                <a:srgbClr val="000000"/>
              </a:solidFill>
              <a:effectLst/>
              <a:latin typeface="Source Sans Pro" panose="020B0503030403020204" pitchFamily="34" charset="0"/>
            </a:endParaRPr>
          </a:p>
          <a:p>
            <a:pPr marL="457200" indent="-457200">
              <a:buFont typeface="Arial" panose="020B0604020202020204" pitchFamily="34" charset="0"/>
              <a:buChar char="•"/>
            </a:pPr>
            <a:endParaRPr lang="en-US" sz="3200" b="1" dirty="0">
              <a:solidFill>
                <a:srgbClr val="002060"/>
              </a:solidFill>
            </a:endParaRPr>
          </a:p>
        </p:txBody>
      </p:sp>
    </p:spTree>
    <p:extLst>
      <p:ext uri="{BB962C8B-B14F-4D97-AF65-F5344CB8AC3E}">
        <p14:creationId xmlns:p14="http://schemas.microsoft.com/office/powerpoint/2010/main" val="52963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012" y="1119297"/>
            <a:ext cx="7561262" cy="632838"/>
          </a:xfrm>
        </p:spPr>
        <p:txBody>
          <a:bodyPr/>
          <a:lstStyle/>
          <a:p>
            <a:r>
              <a:rPr lang="en-US" dirty="0"/>
              <a:t>Most Recent Changes</a:t>
            </a:r>
          </a:p>
        </p:txBody>
      </p:sp>
      <p:sp>
        <p:nvSpPr>
          <p:cNvPr id="3" name="Content Placeholder 2"/>
          <p:cNvSpPr>
            <a:spLocks noGrp="1"/>
          </p:cNvSpPr>
          <p:nvPr>
            <p:ph idx="1"/>
          </p:nvPr>
        </p:nvSpPr>
        <p:spPr>
          <a:xfrm>
            <a:off x="804231" y="2095959"/>
            <a:ext cx="10741446" cy="2431973"/>
          </a:xfrm>
        </p:spPr>
        <p:txBody>
          <a:bodyPr/>
          <a:lstStyle/>
          <a:p>
            <a:pPr algn="l">
              <a:buFont typeface="Arial" panose="020B0604020202020204" pitchFamily="34" charset="0"/>
              <a:buChar char="•"/>
            </a:pPr>
            <a:r>
              <a:rPr lang="en-US" sz="2400" b="0" i="0" dirty="0">
                <a:effectLst/>
                <a:latin typeface="Source Sans Pro" panose="020B0503030403020204" pitchFamily="34" charset="0"/>
              </a:rPr>
              <a:t>The </a:t>
            </a:r>
            <a:r>
              <a:rPr lang="en-US" sz="2400" b="1" i="0" dirty="0">
                <a:effectLst/>
                <a:latin typeface="Source Sans Pro" panose="020B0503030403020204" pitchFamily="34" charset="0"/>
              </a:rPr>
              <a:t>article metrics </a:t>
            </a:r>
            <a:r>
              <a:rPr lang="en-US" sz="2400" b="0" i="0" dirty="0">
                <a:effectLst/>
                <a:latin typeface="Source Sans Pro" panose="020B0503030403020204" pitchFamily="34" charset="0"/>
              </a:rPr>
              <a:t>for reviews are now found in the right-hand navigation pane.</a:t>
            </a:r>
          </a:p>
          <a:p>
            <a:pPr algn="l">
              <a:buFont typeface="Arial" panose="020B0604020202020204" pitchFamily="34" charset="0"/>
              <a:buChar char="•"/>
            </a:pPr>
            <a:r>
              <a:rPr lang="en-US" sz="2400" b="0" i="0" dirty="0">
                <a:effectLst/>
                <a:latin typeface="Source Sans Pro" panose="020B0503030403020204" pitchFamily="34" charset="0"/>
              </a:rPr>
              <a:t>The </a:t>
            </a:r>
            <a:r>
              <a:rPr lang="en-US" sz="2400" b="1" i="0" dirty="0">
                <a:effectLst/>
                <a:latin typeface="Source Sans Pro" panose="020B0503030403020204" pitchFamily="34" charset="0"/>
              </a:rPr>
              <a:t>export help link </a:t>
            </a:r>
            <a:r>
              <a:rPr lang="en-US" sz="2400" b="0" i="0" dirty="0">
                <a:effectLst/>
                <a:latin typeface="Source Sans Pro" panose="020B0503030403020204" pitchFamily="34" charset="0"/>
              </a:rPr>
              <a:t>on the citation has been updated making the tool easier to use. </a:t>
            </a:r>
          </a:p>
          <a:p>
            <a:pPr>
              <a:buFont typeface="Arial" panose="020B0604020202020204" pitchFamily="34" charset="0"/>
              <a:buChar char="•"/>
            </a:pPr>
            <a:r>
              <a:rPr lang="en-US" sz="2400" b="0" i="0" dirty="0">
                <a:effectLst/>
                <a:latin typeface="Source Sans Pro" panose="020B0503030403020204" pitchFamily="34" charset="0"/>
              </a:rPr>
              <a:t>You can export individual article citations directly into </a:t>
            </a:r>
            <a:r>
              <a:rPr lang="en-US" sz="2400" b="1" i="0" dirty="0" err="1">
                <a:effectLst/>
                <a:latin typeface="Source Sans Pro" panose="020B0503030403020204" pitchFamily="34" charset="0"/>
              </a:rPr>
              <a:t>Sciwheel</a:t>
            </a:r>
            <a:r>
              <a:rPr lang="en-US" sz="2400" b="1" i="0" dirty="0">
                <a:effectLst/>
                <a:latin typeface="Source Sans Pro" panose="020B0503030403020204" pitchFamily="34" charset="0"/>
              </a:rPr>
              <a:t> (F1000Workspace) reference manager</a:t>
            </a:r>
            <a:r>
              <a:rPr lang="en-US" sz="2400" b="0" i="0" dirty="0">
                <a:effectLst/>
                <a:latin typeface="Source Sans Pro" panose="020B0503030403020204" pitchFamily="34" charset="0"/>
              </a:rPr>
              <a:t>.</a:t>
            </a:r>
          </a:p>
          <a:p>
            <a:pPr>
              <a:buFont typeface="Arial" panose="020B0604020202020204" pitchFamily="34" charset="0"/>
              <a:buChar char="•"/>
            </a:pPr>
            <a:r>
              <a:rPr lang="en-US" sz="2400" b="0" i="0" dirty="0">
                <a:effectLst/>
                <a:latin typeface="Source Sans Pro" panose="020B0503030403020204" pitchFamily="34" charset="0"/>
              </a:rPr>
              <a:t>Cochrane is working to prioritize and develop </a:t>
            </a:r>
            <a:r>
              <a:rPr lang="en-US" sz="2400" b="1" i="0" dirty="0">
                <a:effectLst/>
                <a:latin typeface="Source Sans Pro" panose="020B0503030403020204" pitchFamily="34" charset="0"/>
              </a:rPr>
              <a:t>Rapid Reviews</a:t>
            </a:r>
            <a:r>
              <a:rPr lang="en-US" sz="2400" b="0" i="0" dirty="0">
                <a:effectLst/>
                <a:latin typeface="Source Sans Pro" panose="020B0503030403020204" pitchFamily="34" charset="0"/>
              </a:rPr>
              <a:t> for key questions arising in the context of COVID-19, and we have now added a filter to allow users to easily find and identify these </a:t>
            </a:r>
            <a:r>
              <a:rPr lang="en-US" sz="2400" b="1" i="0" dirty="0">
                <a:effectLst/>
                <a:latin typeface="Source Sans Pro" panose="020B0503030403020204" pitchFamily="34" charset="0"/>
              </a:rPr>
              <a:t>Rapid Reviews</a:t>
            </a:r>
            <a:r>
              <a:rPr lang="en-US" sz="2400" b="0" i="0" dirty="0">
                <a:effectLst/>
                <a:latin typeface="Source Sans Pro" panose="020B0503030403020204" pitchFamily="34" charset="0"/>
              </a:rPr>
              <a:t> from the search page or the review itself.</a:t>
            </a:r>
          </a:p>
          <a:p>
            <a:pPr>
              <a:buFont typeface="Arial" panose="020B0604020202020204" pitchFamily="34" charset="0"/>
              <a:buChar char="•"/>
            </a:pPr>
            <a:endParaRPr lang="en-US" b="0" i="0" dirty="0">
              <a:effectLst/>
              <a:latin typeface="Source Sans Pro" panose="020B0503030403020204" pitchFamily="34" charset="0"/>
            </a:endParaRPr>
          </a:p>
          <a:p>
            <a:pPr algn="l">
              <a:buFont typeface="Arial" panose="020B0604020202020204" pitchFamily="34" charset="0"/>
              <a:buChar char="•"/>
            </a:pPr>
            <a:endParaRPr lang="en-US" b="0" i="0" dirty="0">
              <a:effectLst/>
              <a:latin typeface="Source Sans Pro" panose="020B0503030403020204" pitchFamily="34" charset="0"/>
            </a:endParaRPr>
          </a:p>
          <a:p>
            <a:pPr>
              <a:buFont typeface="Arial" panose="020B0604020202020204" pitchFamily="34" charset="0"/>
              <a:buChar char="•"/>
            </a:pPr>
            <a:endParaRPr lang="en-US" b="0" i="0" dirty="0">
              <a:effectLst/>
              <a:latin typeface="Source Sans Pro" panose="020B0503030403020204" pitchFamily="34" charset="0"/>
            </a:endParaRPr>
          </a:p>
          <a:p>
            <a:pPr algn="l">
              <a:buFont typeface="Arial" panose="020B0604020202020204" pitchFamily="34" charset="0"/>
              <a:buChar char="•"/>
            </a:pPr>
            <a:endParaRPr lang="en-US" b="0" i="0" dirty="0">
              <a:effectLst/>
              <a:latin typeface="Source Sans Pro" panose="020B0503030403020204" pitchFamily="34" charset="0"/>
            </a:endParaRPr>
          </a:p>
          <a:p>
            <a:pPr algn="l"/>
            <a:endParaRPr lang="en-US" sz="2400" b="0" i="0" dirty="0">
              <a:solidFill>
                <a:srgbClr val="000000"/>
              </a:solidFill>
              <a:effectLst/>
              <a:latin typeface="Source Sans Pro" panose="020B0503030403020204" pitchFamily="34" charset="0"/>
            </a:endParaRPr>
          </a:p>
          <a:p>
            <a:pPr marL="457200" indent="-457200">
              <a:buFont typeface="Arial" panose="020B0604020202020204" pitchFamily="34" charset="0"/>
              <a:buChar char="•"/>
            </a:pPr>
            <a:endParaRPr lang="en-US" sz="3200" b="1" dirty="0">
              <a:solidFill>
                <a:srgbClr val="002060"/>
              </a:solidFill>
            </a:endParaRPr>
          </a:p>
        </p:txBody>
      </p:sp>
    </p:spTree>
    <p:extLst>
      <p:ext uri="{BB962C8B-B14F-4D97-AF65-F5344CB8AC3E}">
        <p14:creationId xmlns:p14="http://schemas.microsoft.com/office/powerpoint/2010/main" val="149531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DA238D-F32F-4406-A1FD-137D4EB232CE}"/>
              </a:ext>
            </a:extLst>
          </p:cNvPr>
          <p:cNvPicPr>
            <a:picLocks noChangeAspect="1"/>
          </p:cNvPicPr>
          <p:nvPr/>
        </p:nvPicPr>
        <p:blipFill rotWithShape="1">
          <a:blip r:embed="rId3"/>
          <a:srcRect l="12560" t="12851" r="12711" b="9958"/>
          <a:stretch/>
        </p:blipFill>
        <p:spPr>
          <a:xfrm>
            <a:off x="819115" y="1759455"/>
            <a:ext cx="6951253" cy="4038903"/>
          </a:xfrm>
          <a:prstGeom prst="rect">
            <a:avLst/>
          </a:prstGeom>
        </p:spPr>
      </p:pic>
      <p:sp>
        <p:nvSpPr>
          <p:cNvPr id="12290" name="Title 1"/>
          <p:cNvSpPr txBox="1">
            <a:spLocks/>
          </p:cNvSpPr>
          <p:nvPr/>
        </p:nvSpPr>
        <p:spPr bwMode="auto">
          <a:xfrm>
            <a:off x="1938783" y="1059642"/>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GB" sz="4400">
              <a:latin typeface="Calibri" pitchFamily="34" charset="0"/>
            </a:endParaRPr>
          </a:p>
        </p:txBody>
      </p:sp>
      <p:sp>
        <p:nvSpPr>
          <p:cNvPr id="12" name="Rounded Rectangle 11"/>
          <p:cNvSpPr/>
          <p:nvPr/>
        </p:nvSpPr>
        <p:spPr>
          <a:xfrm>
            <a:off x="780738" y="3647082"/>
            <a:ext cx="4472148" cy="22179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1963738" y="1012800"/>
            <a:ext cx="6120000" cy="632838"/>
          </a:xfrm>
        </p:spPr>
        <p:txBody>
          <a:bodyPr/>
          <a:lstStyle/>
          <a:p>
            <a:r>
              <a:rPr lang="en-GB"/>
              <a:t>Export  your search results</a:t>
            </a:r>
          </a:p>
        </p:txBody>
      </p:sp>
      <p:sp>
        <p:nvSpPr>
          <p:cNvPr id="8" name="Rectangle 7">
            <a:extLst>
              <a:ext uri="{FF2B5EF4-FFF2-40B4-BE49-F238E27FC236}">
                <a16:creationId xmlns:a16="http://schemas.microsoft.com/office/drawing/2014/main" id="{EE819FD2-F60D-43EC-A2A4-F6177AECBBF7}"/>
              </a:ext>
            </a:extLst>
          </p:cNvPr>
          <p:cNvSpPr/>
          <p:nvPr/>
        </p:nvSpPr>
        <p:spPr>
          <a:xfrm>
            <a:off x="8042962" y="1991438"/>
            <a:ext cx="3816936" cy="3754874"/>
          </a:xfrm>
          <a:prstGeom prst="rect">
            <a:avLst/>
          </a:prstGeom>
          <a:noFill/>
          <a:ln>
            <a:noFill/>
          </a:ln>
        </p:spPr>
        <p:txBody>
          <a:bodyPr wrap="square">
            <a:spAutoFit/>
          </a:bodyPr>
          <a:lstStyle/>
          <a:p>
            <a:pPr lvl="0" eaLnBrk="0" hangingPunct="0">
              <a:defRPr/>
            </a:pPr>
            <a:r>
              <a:rPr lang="en-US" sz="2000" b="1" spc="100" dirty="0">
                <a:solidFill>
                  <a:schemeClr val="tx2"/>
                </a:solidFill>
                <a:latin typeface="+mj-lt"/>
                <a:cs typeface="Calibri" pitchFamily="34" charset="0"/>
              </a:rPr>
              <a:t>CSV</a:t>
            </a:r>
            <a:r>
              <a:rPr lang="en-US" sz="2000" spc="100" dirty="0">
                <a:solidFill>
                  <a:schemeClr val="tx2"/>
                </a:solidFill>
                <a:latin typeface="+mj-lt"/>
                <a:cs typeface="Calibri" pitchFamily="34" charset="0"/>
              </a:rPr>
              <a:t> format added</a:t>
            </a:r>
          </a:p>
          <a:p>
            <a:pPr lvl="0" eaLnBrk="0" hangingPunct="0">
              <a:defRPr/>
            </a:pPr>
            <a:endParaRPr lang="en-US" sz="2000" spc="100" dirty="0">
              <a:solidFill>
                <a:schemeClr val="tx2"/>
              </a:solidFill>
              <a:latin typeface="+mj-lt"/>
              <a:cs typeface="Calibri" pitchFamily="34" charset="0"/>
            </a:endParaRPr>
          </a:p>
          <a:p>
            <a:pPr lvl="0" eaLnBrk="0" hangingPunct="0">
              <a:defRPr/>
            </a:pPr>
            <a:r>
              <a:rPr lang="en-US" sz="2000" b="1" i="0" dirty="0" err="1">
                <a:solidFill>
                  <a:schemeClr val="tx2"/>
                </a:solidFill>
                <a:effectLst/>
                <a:latin typeface="Source Sans Pro" panose="020B0503030403020204" pitchFamily="34" charset="0"/>
              </a:rPr>
              <a:t>Sciwheel</a:t>
            </a:r>
            <a:r>
              <a:rPr lang="en-US" sz="2000" b="1" i="0" dirty="0">
                <a:solidFill>
                  <a:schemeClr val="tx2"/>
                </a:solidFill>
                <a:effectLst/>
                <a:latin typeface="Source Sans Pro" panose="020B0503030403020204" pitchFamily="34" charset="0"/>
              </a:rPr>
              <a:t> </a:t>
            </a:r>
            <a:r>
              <a:rPr lang="en-US" sz="2000" i="0" dirty="0">
                <a:solidFill>
                  <a:schemeClr val="tx2"/>
                </a:solidFill>
                <a:effectLst/>
                <a:latin typeface="Source Sans Pro" panose="020B0503030403020204" pitchFamily="34" charset="0"/>
              </a:rPr>
              <a:t>(F1000Workspace) reference manager</a:t>
            </a:r>
            <a:r>
              <a:rPr lang="en-US" sz="2000" dirty="0">
                <a:solidFill>
                  <a:schemeClr val="tx2"/>
                </a:solidFill>
                <a:latin typeface="Source Sans Pro" panose="020B0503030403020204" pitchFamily="34" charset="0"/>
              </a:rPr>
              <a:t> added</a:t>
            </a:r>
            <a:endParaRPr lang="en-US" sz="2000" spc="100" dirty="0">
              <a:solidFill>
                <a:schemeClr val="tx2"/>
              </a:solidFill>
              <a:latin typeface="+mj-lt"/>
              <a:cs typeface="Calibri" pitchFamily="34" charset="0"/>
            </a:endParaRPr>
          </a:p>
          <a:p>
            <a:pPr lvl="0" eaLnBrk="0" hangingPunct="0">
              <a:defRPr/>
            </a:pPr>
            <a:endParaRPr lang="en-US" sz="2000" spc="100" dirty="0">
              <a:solidFill>
                <a:schemeClr val="tx2"/>
              </a:solidFill>
              <a:latin typeface="+mj-lt"/>
              <a:cs typeface="Calibri" pitchFamily="34" charset="0"/>
            </a:endParaRPr>
          </a:p>
          <a:p>
            <a:pPr lvl="0" eaLnBrk="0" hangingPunct="0">
              <a:defRPr/>
            </a:pPr>
            <a:r>
              <a:rPr lang="en-US" sz="2000" b="1" dirty="0">
                <a:solidFill>
                  <a:schemeClr val="tx2"/>
                </a:solidFill>
                <a:effectLst/>
                <a:latin typeface="+mj-lt"/>
                <a:ea typeface="Calibri" panose="020F0502020204030204" pitchFamily="34" charset="0"/>
                <a:cs typeface="Calibri" panose="020F0502020204030204" pitchFamily="34" charset="0"/>
              </a:rPr>
              <a:t>Export help:</a:t>
            </a:r>
          </a:p>
          <a:p>
            <a:pPr marL="342900" lvl="0" indent="-342900" eaLnBrk="0" hangingPunct="0">
              <a:buFont typeface="Arial" panose="020B0604020202020204" pitchFamily="34" charset="0"/>
              <a:buChar char="•"/>
              <a:defRPr/>
            </a:pPr>
            <a:r>
              <a:rPr lang="en-US" sz="2000" dirty="0">
                <a:solidFill>
                  <a:schemeClr val="tx2"/>
                </a:solidFill>
                <a:latin typeface="+mj-lt"/>
                <a:ea typeface="Calibri" panose="020F0502020204030204" pitchFamily="34" charset="0"/>
                <a:cs typeface="Calibri" panose="020F0502020204030204" pitchFamily="34" charset="0"/>
              </a:rPr>
              <a:t>I</a:t>
            </a:r>
            <a:r>
              <a:rPr lang="en-US" sz="2000" dirty="0">
                <a:solidFill>
                  <a:schemeClr val="tx2"/>
                </a:solidFill>
                <a:effectLst/>
                <a:latin typeface="+mj-lt"/>
                <a:ea typeface="Calibri" panose="020F0502020204030204" pitchFamily="34" charset="0"/>
                <a:cs typeface="Calibri" panose="020F0502020204030204" pitchFamily="34" charset="0"/>
              </a:rPr>
              <a:t>ncludes instructions for using the files with Reference Management programs and spreadsheet programs.</a:t>
            </a:r>
            <a:endParaRPr lang="en-US" sz="2000" spc="100" dirty="0">
              <a:solidFill>
                <a:schemeClr val="tx2"/>
              </a:solidFill>
              <a:latin typeface="+mj-lt"/>
              <a:cs typeface="Calibri" pitchFamily="34" charset="0"/>
            </a:endParaRPr>
          </a:p>
          <a:p>
            <a:pPr lvl="0" eaLnBrk="0" hangingPunct="0">
              <a:defRPr/>
            </a:pPr>
            <a:endParaRPr lang="en-US" sz="2000" spc="100" dirty="0">
              <a:solidFill>
                <a:schemeClr val="tx2"/>
              </a:solidFill>
              <a:latin typeface="+mj-lt"/>
              <a:cs typeface="Calibri" pitchFamily="34" charset="0"/>
            </a:endParaRPr>
          </a:p>
          <a:p>
            <a:pPr lvl="0" eaLnBrk="0" hangingPunct="0">
              <a:defRPr/>
            </a:pPr>
            <a:endParaRPr lang="en-US" spc="100" dirty="0">
              <a:solidFill>
                <a:srgbClr val="345A8A"/>
              </a:solidFill>
              <a:cs typeface="Calibri" pitchFamily="34" charset="0"/>
            </a:endParaRPr>
          </a:p>
        </p:txBody>
      </p:sp>
      <p:sp>
        <p:nvSpPr>
          <p:cNvPr id="10" name="Rounded Rectangle 11">
            <a:extLst>
              <a:ext uri="{FF2B5EF4-FFF2-40B4-BE49-F238E27FC236}">
                <a16:creationId xmlns:a16="http://schemas.microsoft.com/office/drawing/2014/main" id="{49717D73-3E21-44AA-B0DA-61F52B993682}"/>
              </a:ext>
            </a:extLst>
          </p:cNvPr>
          <p:cNvSpPr/>
          <p:nvPr/>
        </p:nvSpPr>
        <p:spPr>
          <a:xfrm>
            <a:off x="6939115" y="3429000"/>
            <a:ext cx="831253" cy="22179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
            <a:extLst>
              <a:ext uri="{FF2B5EF4-FFF2-40B4-BE49-F238E27FC236}">
                <a16:creationId xmlns:a16="http://schemas.microsoft.com/office/drawing/2014/main" id="{7933F755-E857-43DB-A70D-0A00FB634BD0}"/>
              </a:ext>
            </a:extLst>
          </p:cNvPr>
          <p:cNvSpPr/>
          <p:nvPr/>
        </p:nvSpPr>
        <p:spPr>
          <a:xfrm>
            <a:off x="5264747" y="5468826"/>
            <a:ext cx="1091986" cy="22179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F4CC6F5-84E4-49C9-A84C-EC03D564441A}"/>
              </a:ext>
            </a:extLst>
          </p:cNvPr>
          <p:cNvSpPr/>
          <p:nvPr/>
        </p:nvSpPr>
        <p:spPr>
          <a:xfrm>
            <a:off x="8220538" y="1208328"/>
            <a:ext cx="1811045" cy="342389"/>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t>NEW FEATURES</a:t>
            </a:r>
          </a:p>
        </p:txBody>
      </p:sp>
    </p:spTree>
    <p:extLst>
      <p:ext uri="{BB962C8B-B14F-4D97-AF65-F5344CB8AC3E}">
        <p14:creationId xmlns:p14="http://schemas.microsoft.com/office/powerpoint/2010/main" val="433557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2618736" y="2796162"/>
            <a:ext cx="6624022" cy="632838"/>
          </a:xfrm>
        </p:spPr>
        <p:txBody>
          <a:bodyPr/>
          <a:lstStyle/>
          <a:p>
            <a:r>
              <a:rPr lang="en-US" dirty="0"/>
              <a:t>Cochrane Library: Key Features</a:t>
            </a:r>
          </a:p>
        </p:txBody>
      </p:sp>
    </p:spTree>
    <p:extLst>
      <p:ext uri="{BB962C8B-B14F-4D97-AF65-F5344CB8AC3E}">
        <p14:creationId xmlns:p14="http://schemas.microsoft.com/office/powerpoint/2010/main" val="897386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546DC9-EFCF-4872-B9BB-C3B4B5CC5075}"/>
              </a:ext>
            </a:extLst>
          </p:cNvPr>
          <p:cNvPicPr>
            <a:picLocks noChangeAspect="1"/>
          </p:cNvPicPr>
          <p:nvPr/>
        </p:nvPicPr>
        <p:blipFill rotWithShape="1">
          <a:blip r:embed="rId3"/>
          <a:srcRect l="31265" t="29558" r="12259" b="6506"/>
          <a:stretch/>
        </p:blipFill>
        <p:spPr>
          <a:xfrm>
            <a:off x="1592583" y="1547236"/>
            <a:ext cx="8339768" cy="5310764"/>
          </a:xfrm>
          <a:prstGeom prst="rect">
            <a:avLst/>
          </a:prstGeom>
        </p:spPr>
      </p:pic>
      <p:sp>
        <p:nvSpPr>
          <p:cNvPr id="8" name="Rectangle: Rounded Corners 7">
            <a:extLst>
              <a:ext uri="{FF2B5EF4-FFF2-40B4-BE49-F238E27FC236}">
                <a16:creationId xmlns:a16="http://schemas.microsoft.com/office/drawing/2014/main" id="{3ED750A4-CE9E-4FB0-AF35-269A623F5C17}"/>
              </a:ext>
            </a:extLst>
          </p:cNvPr>
          <p:cNvSpPr/>
          <p:nvPr/>
        </p:nvSpPr>
        <p:spPr>
          <a:xfrm>
            <a:off x="1592583" y="1602001"/>
            <a:ext cx="8160000" cy="673200"/>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9A091-9897-4C8B-BD85-BD96C66C8312}"/>
              </a:ext>
            </a:extLst>
          </p:cNvPr>
          <p:cNvSpPr/>
          <p:nvPr/>
        </p:nvSpPr>
        <p:spPr>
          <a:xfrm>
            <a:off x="5607586" y="604518"/>
            <a:ext cx="4866923" cy="954107"/>
          </a:xfrm>
          <a:prstGeom prst="rect">
            <a:avLst/>
          </a:prstGeom>
          <a:ln>
            <a:noFill/>
          </a:ln>
        </p:spPr>
        <p:txBody>
          <a:bodyPr wrap="square">
            <a:spAutoFit/>
          </a:bodyPr>
          <a:lstStyle/>
          <a:p>
            <a:pPr algn="ctr"/>
            <a:r>
              <a:rPr lang="en-US" sz="2800" dirty="0">
                <a:solidFill>
                  <a:schemeClr val="accent2"/>
                </a:solidFill>
              </a:rPr>
              <a:t>Remember: access all content with a single search</a:t>
            </a:r>
          </a:p>
        </p:txBody>
      </p:sp>
    </p:spTree>
    <p:extLst>
      <p:ext uri="{BB962C8B-B14F-4D97-AF65-F5344CB8AC3E}">
        <p14:creationId xmlns:p14="http://schemas.microsoft.com/office/powerpoint/2010/main" val="87833579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A4E99A-1437-4003-AEC0-037135EBC07A}"/>
              </a:ext>
            </a:extLst>
          </p:cNvPr>
          <p:cNvPicPr>
            <a:picLocks noChangeAspect="1"/>
          </p:cNvPicPr>
          <p:nvPr/>
        </p:nvPicPr>
        <p:blipFill rotWithShape="1">
          <a:blip r:embed="rId3"/>
          <a:srcRect l="24759" t="23333" r="26536" b="6827"/>
          <a:stretch/>
        </p:blipFill>
        <p:spPr>
          <a:xfrm>
            <a:off x="2002915" y="1628800"/>
            <a:ext cx="6444866" cy="5198341"/>
          </a:xfrm>
          <a:prstGeom prst="rect">
            <a:avLst/>
          </a:prstGeom>
        </p:spPr>
      </p:pic>
      <p:sp>
        <p:nvSpPr>
          <p:cNvPr id="3" name="Title 2"/>
          <p:cNvSpPr>
            <a:spLocks noGrp="1"/>
          </p:cNvSpPr>
          <p:nvPr>
            <p:ph type="title"/>
          </p:nvPr>
        </p:nvSpPr>
        <p:spPr>
          <a:xfrm>
            <a:off x="1828800" y="990600"/>
            <a:ext cx="9389364" cy="609600"/>
          </a:xfrm>
        </p:spPr>
        <p:txBody>
          <a:bodyPr/>
          <a:lstStyle/>
          <a:p>
            <a:r>
              <a:rPr lang="en-US" sz="4000" dirty="0"/>
              <a:t>Using filters to find relevant results</a:t>
            </a:r>
          </a:p>
        </p:txBody>
      </p:sp>
      <p:sp>
        <p:nvSpPr>
          <p:cNvPr id="5" name="Rectangle: Rounded Corners 4">
            <a:extLst>
              <a:ext uri="{FF2B5EF4-FFF2-40B4-BE49-F238E27FC236}">
                <a16:creationId xmlns:a16="http://schemas.microsoft.com/office/drawing/2014/main" id="{01568A2D-00F4-4B53-8F1A-1A72B3569EDB}"/>
              </a:ext>
            </a:extLst>
          </p:cNvPr>
          <p:cNvSpPr/>
          <p:nvPr/>
        </p:nvSpPr>
        <p:spPr>
          <a:xfrm>
            <a:off x="1918252" y="1628800"/>
            <a:ext cx="1938131" cy="5112568"/>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63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536" y="990600"/>
            <a:ext cx="8229600" cy="609600"/>
          </a:xfrm>
        </p:spPr>
        <p:txBody>
          <a:bodyPr/>
          <a:lstStyle/>
          <a:p>
            <a:r>
              <a:rPr lang="en-US" sz="4000" dirty="0"/>
              <a:t>Filters specific for Cochrane Reviews</a:t>
            </a:r>
          </a:p>
        </p:txBody>
      </p:sp>
      <p:sp>
        <p:nvSpPr>
          <p:cNvPr id="7" name="Rectangle 6">
            <a:extLst>
              <a:ext uri="{FF2B5EF4-FFF2-40B4-BE49-F238E27FC236}">
                <a16:creationId xmlns:a16="http://schemas.microsoft.com/office/drawing/2014/main" id="{CA1E31E0-1C6E-4120-9E38-CB677FB993EF}"/>
              </a:ext>
            </a:extLst>
          </p:cNvPr>
          <p:cNvSpPr/>
          <p:nvPr/>
        </p:nvSpPr>
        <p:spPr>
          <a:xfrm>
            <a:off x="4807921" y="4699180"/>
            <a:ext cx="2723300" cy="187220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Status: Filters by events that have affected the review</a:t>
            </a:r>
          </a:p>
        </p:txBody>
      </p:sp>
      <p:sp>
        <p:nvSpPr>
          <p:cNvPr id="13" name="Rectangle 12">
            <a:extLst>
              <a:ext uri="{FF2B5EF4-FFF2-40B4-BE49-F238E27FC236}">
                <a16:creationId xmlns:a16="http://schemas.microsoft.com/office/drawing/2014/main" id="{F491B51D-9535-40CC-9C0C-3DCC681B2A9C}"/>
              </a:ext>
            </a:extLst>
          </p:cNvPr>
          <p:cNvSpPr/>
          <p:nvPr/>
        </p:nvSpPr>
        <p:spPr>
          <a:xfrm>
            <a:off x="7942551" y="4699180"/>
            <a:ext cx="2870757" cy="18880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Type:  Used to identify the type of question addressed by the review </a:t>
            </a:r>
          </a:p>
        </p:txBody>
      </p:sp>
      <p:pic>
        <p:nvPicPr>
          <p:cNvPr id="2" name="Picture 1">
            <a:extLst>
              <a:ext uri="{FF2B5EF4-FFF2-40B4-BE49-F238E27FC236}">
                <a16:creationId xmlns:a16="http://schemas.microsoft.com/office/drawing/2014/main" id="{FD2F849A-1147-4890-A645-C1B9EF555D0B}"/>
              </a:ext>
            </a:extLst>
          </p:cNvPr>
          <p:cNvPicPr>
            <a:picLocks noChangeAspect="1"/>
          </p:cNvPicPr>
          <p:nvPr/>
        </p:nvPicPr>
        <p:blipFill rotWithShape="1">
          <a:blip r:embed="rId3"/>
          <a:srcRect b="44961"/>
          <a:stretch/>
        </p:blipFill>
        <p:spPr>
          <a:xfrm>
            <a:off x="4817482" y="1891803"/>
            <a:ext cx="2750907" cy="1056872"/>
          </a:xfrm>
          <a:prstGeom prst="rect">
            <a:avLst/>
          </a:prstGeom>
        </p:spPr>
      </p:pic>
      <p:pic>
        <p:nvPicPr>
          <p:cNvPr id="4" name="Picture 3">
            <a:extLst>
              <a:ext uri="{FF2B5EF4-FFF2-40B4-BE49-F238E27FC236}">
                <a16:creationId xmlns:a16="http://schemas.microsoft.com/office/drawing/2014/main" id="{CCA01C66-0D8C-4F70-AB07-2B01D841547E}"/>
              </a:ext>
            </a:extLst>
          </p:cNvPr>
          <p:cNvPicPr>
            <a:picLocks noChangeAspect="1"/>
          </p:cNvPicPr>
          <p:nvPr/>
        </p:nvPicPr>
        <p:blipFill>
          <a:blip r:embed="rId4"/>
          <a:stretch>
            <a:fillRect/>
          </a:stretch>
        </p:blipFill>
        <p:spPr>
          <a:xfrm>
            <a:off x="7956535" y="1916832"/>
            <a:ext cx="2872226" cy="1828800"/>
          </a:xfrm>
          <a:prstGeom prst="rect">
            <a:avLst/>
          </a:prstGeom>
        </p:spPr>
      </p:pic>
      <p:pic>
        <p:nvPicPr>
          <p:cNvPr id="12" name="Picture 11">
            <a:extLst>
              <a:ext uri="{FF2B5EF4-FFF2-40B4-BE49-F238E27FC236}">
                <a16:creationId xmlns:a16="http://schemas.microsoft.com/office/drawing/2014/main" id="{2EB63F43-0929-4F8F-B3CC-1E58AB3C67B3}"/>
              </a:ext>
            </a:extLst>
          </p:cNvPr>
          <p:cNvPicPr>
            <a:picLocks noChangeAspect="1"/>
          </p:cNvPicPr>
          <p:nvPr/>
        </p:nvPicPr>
        <p:blipFill>
          <a:blip r:embed="rId5"/>
          <a:stretch>
            <a:fillRect/>
          </a:stretch>
        </p:blipFill>
        <p:spPr>
          <a:xfrm>
            <a:off x="1631504" y="1916832"/>
            <a:ext cx="2797832" cy="2651760"/>
          </a:xfrm>
          <a:prstGeom prst="rect">
            <a:avLst/>
          </a:prstGeom>
        </p:spPr>
      </p:pic>
      <p:sp>
        <p:nvSpPr>
          <p:cNvPr id="14" name="Rectangle 13">
            <a:extLst>
              <a:ext uri="{FF2B5EF4-FFF2-40B4-BE49-F238E27FC236}">
                <a16:creationId xmlns:a16="http://schemas.microsoft.com/office/drawing/2014/main" id="{2F0156C2-3FD4-40E0-B642-3B2F8380CD7C}"/>
              </a:ext>
            </a:extLst>
          </p:cNvPr>
          <p:cNvSpPr/>
          <p:nvPr/>
        </p:nvSpPr>
        <p:spPr>
          <a:xfrm>
            <a:off x="1631504" y="4725145"/>
            <a:ext cx="2797832" cy="189653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Date article was published online or added to the Cochrane Library</a:t>
            </a:r>
          </a:p>
        </p:txBody>
      </p:sp>
    </p:spTree>
    <p:extLst>
      <p:ext uri="{BB962C8B-B14F-4D97-AF65-F5344CB8AC3E}">
        <p14:creationId xmlns:p14="http://schemas.microsoft.com/office/powerpoint/2010/main" val="4020578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536" y="990600"/>
            <a:ext cx="8748464" cy="609600"/>
          </a:xfrm>
        </p:spPr>
        <p:txBody>
          <a:bodyPr/>
          <a:lstStyle/>
          <a:p>
            <a:r>
              <a:rPr lang="en-US" dirty="0"/>
              <a:t>Filters for Cochrane Reviews</a:t>
            </a:r>
          </a:p>
        </p:txBody>
      </p:sp>
      <p:sp>
        <p:nvSpPr>
          <p:cNvPr id="7" name="Rectangle 6">
            <a:extLst>
              <a:ext uri="{FF2B5EF4-FFF2-40B4-BE49-F238E27FC236}">
                <a16:creationId xmlns:a16="http://schemas.microsoft.com/office/drawing/2014/main" id="{CA1E31E0-1C6E-4120-9E38-CB677FB993EF}"/>
              </a:ext>
            </a:extLst>
          </p:cNvPr>
          <p:cNvSpPr/>
          <p:nvPr/>
        </p:nvSpPr>
        <p:spPr>
          <a:xfrm>
            <a:off x="1807113" y="5445224"/>
            <a:ext cx="3772962" cy="12585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Language: Identifies when translations for content are available</a:t>
            </a:r>
          </a:p>
        </p:txBody>
      </p:sp>
      <p:sp>
        <p:nvSpPr>
          <p:cNvPr id="10" name="Rectangle 9">
            <a:extLst>
              <a:ext uri="{FF2B5EF4-FFF2-40B4-BE49-F238E27FC236}">
                <a16:creationId xmlns:a16="http://schemas.microsoft.com/office/drawing/2014/main" id="{06C1B6B8-1783-4E7F-B58F-DB2FB5B42BE1}"/>
              </a:ext>
            </a:extLst>
          </p:cNvPr>
          <p:cNvSpPr/>
          <p:nvPr/>
        </p:nvSpPr>
        <p:spPr>
          <a:xfrm>
            <a:off x="6168104" y="5445224"/>
            <a:ext cx="3312273" cy="12585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Topic:  Limit results based on Cochrane supplied topics  </a:t>
            </a:r>
          </a:p>
        </p:txBody>
      </p:sp>
      <p:pic>
        <p:nvPicPr>
          <p:cNvPr id="6" name="Picture 5">
            <a:extLst>
              <a:ext uri="{FF2B5EF4-FFF2-40B4-BE49-F238E27FC236}">
                <a16:creationId xmlns:a16="http://schemas.microsoft.com/office/drawing/2014/main" id="{21DFCC74-A18A-4C7A-BD0D-44BD196EB48D}"/>
              </a:ext>
            </a:extLst>
          </p:cNvPr>
          <p:cNvPicPr>
            <a:picLocks noChangeAspect="1"/>
          </p:cNvPicPr>
          <p:nvPr/>
        </p:nvPicPr>
        <p:blipFill>
          <a:blip r:embed="rId3"/>
          <a:stretch>
            <a:fillRect/>
          </a:stretch>
        </p:blipFill>
        <p:spPr>
          <a:xfrm>
            <a:off x="6168008" y="1756730"/>
            <a:ext cx="3455156" cy="3566160"/>
          </a:xfrm>
          <a:prstGeom prst="rect">
            <a:avLst/>
          </a:prstGeom>
        </p:spPr>
      </p:pic>
      <p:pic>
        <p:nvPicPr>
          <p:cNvPr id="8" name="Picture 7">
            <a:extLst>
              <a:ext uri="{FF2B5EF4-FFF2-40B4-BE49-F238E27FC236}">
                <a16:creationId xmlns:a16="http://schemas.microsoft.com/office/drawing/2014/main" id="{9AC86F47-B5BC-4DA2-A5F4-0C500923C258}"/>
              </a:ext>
            </a:extLst>
          </p:cNvPr>
          <p:cNvPicPr>
            <a:picLocks noChangeAspect="1"/>
          </p:cNvPicPr>
          <p:nvPr/>
        </p:nvPicPr>
        <p:blipFill>
          <a:blip r:embed="rId4"/>
          <a:stretch>
            <a:fillRect/>
          </a:stretch>
        </p:blipFill>
        <p:spPr>
          <a:xfrm>
            <a:off x="2135561" y="1756730"/>
            <a:ext cx="2973817" cy="3566160"/>
          </a:xfrm>
          <a:prstGeom prst="rect">
            <a:avLst/>
          </a:prstGeom>
        </p:spPr>
      </p:pic>
    </p:spTree>
    <p:extLst>
      <p:ext uri="{BB962C8B-B14F-4D97-AF65-F5344CB8AC3E}">
        <p14:creationId xmlns:p14="http://schemas.microsoft.com/office/powerpoint/2010/main" val="257185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ACE2-7957-438D-8E1E-8B4E30F7318D}"/>
              </a:ext>
            </a:extLst>
          </p:cNvPr>
          <p:cNvSpPr>
            <a:spLocks noGrp="1"/>
          </p:cNvSpPr>
          <p:nvPr>
            <p:ph type="title"/>
          </p:nvPr>
        </p:nvSpPr>
        <p:spPr>
          <a:xfrm>
            <a:off x="1963736" y="1200642"/>
            <a:ext cx="6120000" cy="632838"/>
          </a:xfrm>
        </p:spPr>
        <p:txBody>
          <a:bodyPr/>
          <a:lstStyle/>
          <a:p>
            <a:r>
              <a:rPr lang="en-GB" dirty="0"/>
              <a:t>What is Cochrane?</a:t>
            </a:r>
          </a:p>
        </p:txBody>
      </p:sp>
      <p:sp>
        <p:nvSpPr>
          <p:cNvPr id="3" name="Content Placeholder 2">
            <a:extLst>
              <a:ext uri="{FF2B5EF4-FFF2-40B4-BE49-F238E27FC236}">
                <a16:creationId xmlns:a16="http://schemas.microsoft.com/office/drawing/2014/main" id="{CF560F34-8A8F-4AB7-ABCD-9709CB6B7496}"/>
              </a:ext>
            </a:extLst>
          </p:cNvPr>
          <p:cNvSpPr>
            <a:spLocks noGrp="1"/>
          </p:cNvSpPr>
          <p:nvPr>
            <p:ph idx="1"/>
          </p:nvPr>
        </p:nvSpPr>
        <p:spPr>
          <a:xfrm>
            <a:off x="1963737" y="2083814"/>
            <a:ext cx="8395919" cy="3909600"/>
          </a:xfrm>
        </p:spPr>
        <p:txBody>
          <a:bodyPr/>
          <a:lstStyle/>
          <a:p>
            <a:pPr marL="342900" indent="-342900">
              <a:buFont typeface="Arial" panose="020B0604020202020204" pitchFamily="34" charset="0"/>
              <a:buChar char="•"/>
            </a:pPr>
            <a:r>
              <a:rPr lang="en-GB" sz="2800" b="1" dirty="0"/>
              <a:t>An international collaboration of over 50,000 researchers and health professionals</a:t>
            </a:r>
            <a:r>
              <a:rPr lang="en-GB" sz="2800" dirty="0"/>
              <a:t> </a:t>
            </a:r>
            <a:r>
              <a:rPr lang="en-GB" sz="2800" b="1" dirty="0"/>
              <a:t>passionate about improving health outcomes </a:t>
            </a:r>
            <a:r>
              <a:rPr lang="en-GB" sz="2800" dirty="0"/>
              <a:t>for everyone, everywhere</a:t>
            </a:r>
          </a:p>
          <a:p>
            <a:pPr marL="342900" indent="-342900">
              <a:buFont typeface="Arial" panose="020B0604020202020204" pitchFamily="34" charset="0"/>
              <a:buChar char="•"/>
            </a:pPr>
            <a:r>
              <a:rPr lang="en-GB" sz="2800" dirty="0"/>
              <a:t>Their overall </a:t>
            </a:r>
            <a:r>
              <a:rPr lang="en-GB" sz="2800" b="1" dirty="0"/>
              <a:t>objective is to ensure that the treatments used every day </a:t>
            </a:r>
            <a:r>
              <a:rPr lang="en-GB" sz="2800" dirty="0"/>
              <a:t>around the world, are </a:t>
            </a:r>
            <a:r>
              <a:rPr lang="en-GB" sz="2800" b="1" dirty="0"/>
              <a:t>based on the best </a:t>
            </a:r>
            <a:r>
              <a:rPr lang="en-GB" sz="2800" b="1"/>
              <a:t>available evidence</a:t>
            </a:r>
            <a:r>
              <a:rPr lang="en-GB" sz="2800"/>
              <a:t>, </a:t>
            </a:r>
            <a:r>
              <a:rPr lang="en-GB" sz="2800" dirty="0"/>
              <a:t>which is independently assessed and quality checked</a:t>
            </a:r>
          </a:p>
          <a:p>
            <a:pPr marL="342900" indent="-342900">
              <a:buFont typeface="Arial" panose="020B0604020202020204" pitchFamily="34" charset="0"/>
              <a:buChar char="•"/>
            </a:pPr>
            <a:r>
              <a:rPr lang="en-GB" sz="2800" dirty="0"/>
              <a:t>They have been </a:t>
            </a:r>
            <a:r>
              <a:rPr lang="en-GB" sz="2800" b="1" dirty="0"/>
              <a:t>doing this for 25 years</a:t>
            </a:r>
          </a:p>
        </p:txBody>
      </p:sp>
    </p:spTree>
    <p:extLst>
      <p:ext uri="{BB962C8B-B14F-4D97-AF65-F5344CB8AC3E}">
        <p14:creationId xmlns:p14="http://schemas.microsoft.com/office/powerpoint/2010/main" val="3366664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8845" y="1059239"/>
            <a:ext cx="8229600" cy="609600"/>
          </a:xfrm>
        </p:spPr>
        <p:txBody>
          <a:bodyPr/>
          <a:lstStyle/>
          <a:p>
            <a:r>
              <a:rPr lang="en-US" dirty="0"/>
              <a:t>CENTRAL Filters </a:t>
            </a:r>
          </a:p>
        </p:txBody>
      </p:sp>
      <p:pic>
        <p:nvPicPr>
          <p:cNvPr id="9" name="Picture 8">
            <a:extLst>
              <a:ext uri="{FF2B5EF4-FFF2-40B4-BE49-F238E27FC236}">
                <a16:creationId xmlns:a16="http://schemas.microsoft.com/office/drawing/2014/main" id="{FB958803-2511-4295-A2A7-AF5C6AF3CB06}"/>
              </a:ext>
            </a:extLst>
          </p:cNvPr>
          <p:cNvPicPr>
            <a:picLocks noChangeAspect="1"/>
          </p:cNvPicPr>
          <p:nvPr/>
        </p:nvPicPr>
        <p:blipFill>
          <a:blip r:embed="rId3"/>
          <a:stretch>
            <a:fillRect/>
          </a:stretch>
        </p:blipFill>
        <p:spPr>
          <a:xfrm>
            <a:off x="4655841" y="1916832"/>
            <a:ext cx="2770003" cy="2560320"/>
          </a:xfrm>
          <a:prstGeom prst="rect">
            <a:avLst/>
          </a:prstGeom>
        </p:spPr>
      </p:pic>
      <p:sp>
        <p:nvSpPr>
          <p:cNvPr id="10" name="Rectangle 9">
            <a:extLst>
              <a:ext uri="{FF2B5EF4-FFF2-40B4-BE49-F238E27FC236}">
                <a16:creationId xmlns:a16="http://schemas.microsoft.com/office/drawing/2014/main" id="{06C1B6B8-1783-4E7F-B58F-DB2FB5B42BE1}"/>
              </a:ext>
            </a:extLst>
          </p:cNvPr>
          <p:cNvSpPr/>
          <p:nvPr/>
        </p:nvSpPr>
        <p:spPr>
          <a:xfrm>
            <a:off x="4665404" y="4725145"/>
            <a:ext cx="2760440" cy="18880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Publication year limit</a:t>
            </a:r>
          </a:p>
        </p:txBody>
      </p:sp>
      <p:sp>
        <p:nvSpPr>
          <p:cNvPr id="13" name="Rectangle 12">
            <a:extLst>
              <a:ext uri="{FF2B5EF4-FFF2-40B4-BE49-F238E27FC236}">
                <a16:creationId xmlns:a16="http://schemas.microsoft.com/office/drawing/2014/main" id="{F491B51D-9535-40CC-9C0C-3DCC681B2A9C}"/>
              </a:ext>
            </a:extLst>
          </p:cNvPr>
          <p:cNvSpPr/>
          <p:nvPr/>
        </p:nvSpPr>
        <p:spPr>
          <a:xfrm>
            <a:off x="7635830" y="4725144"/>
            <a:ext cx="2870757" cy="18880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Limits to articles sourced from PubMed, Embase, CT or WHO ICTRP</a:t>
            </a:r>
          </a:p>
        </p:txBody>
      </p:sp>
      <p:pic>
        <p:nvPicPr>
          <p:cNvPr id="2" name="Picture 1">
            <a:extLst>
              <a:ext uri="{FF2B5EF4-FFF2-40B4-BE49-F238E27FC236}">
                <a16:creationId xmlns:a16="http://schemas.microsoft.com/office/drawing/2014/main" id="{254AC739-3456-483D-B1EE-E2A7ED09B9D8}"/>
              </a:ext>
            </a:extLst>
          </p:cNvPr>
          <p:cNvPicPr>
            <a:picLocks noChangeAspect="1"/>
          </p:cNvPicPr>
          <p:nvPr/>
        </p:nvPicPr>
        <p:blipFill rotWithShape="1">
          <a:blip r:embed="rId4"/>
          <a:srcRect l="1084" t="39518" r="72621" b="31100"/>
          <a:stretch/>
        </p:blipFill>
        <p:spPr>
          <a:xfrm>
            <a:off x="7468253" y="1916832"/>
            <a:ext cx="3205909" cy="2014996"/>
          </a:xfrm>
          <a:prstGeom prst="rect">
            <a:avLst/>
          </a:prstGeom>
        </p:spPr>
      </p:pic>
      <p:sp>
        <p:nvSpPr>
          <p:cNvPr id="11" name="Rectangle 10">
            <a:extLst>
              <a:ext uri="{FF2B5EF4-FFF2-40B4-BE49-F238E27FC236}">
                <a16:creationId xmlns:a16="http://schemas.microsoft.com/office/drawing/2014/main" id="{85EDC804-4433-408C-9CFA-F2D173058831}"/>
              </a:ext>
            </a:extLst>
          </p:cNvPr>
          <p:cNvSpPr/>
          <p:nvPr/>
        </p:nvSpPr>
        <p:spPr>
          <a:xfrm>
            <a:off x="1578845" y="4725143"/>
            <a:ext cx="2760440" cy="18880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Date added to CENTRAL database</a:t>
            </a:r>
          </a:p>
        </p:txBody>
      </p:sp>
      <p:pic>
        <p:nvPicPr>
          <p:cNvPr id="5" name="Picture 4">
            <a:extLst>
              <a:ext uri="{FF2B5EF4-FFF2-40B4-BE49-F238E27FC236}">
                <a16:creationId xmlns:a16="http://schemas.microsoft.com/office/drawing/2014/main" id="{AD79F0A8-DCEE-4338-B549-9FD862E79143}"/>
              </a:ext>
            </a:extLst>
          </p:cNvPr>
          <p:cNvPicPr>
            <a:picLocks noChangeAspect="1"/>
          </p:cNvPicPr>
          <p:nvPr/>
        </p:nvPicPr>
        <p:blipFill rotWithShape="1">
          <a:blip r:embed="rId5"/>
          <a:srcRect l="633" t="20242" r="72169" b="32369"/>
          <a:stretch/>
        </p:blipFill>
        <p:spPr>
          <a:xfrm>
            <a:off x="1578845" y="1916832"/>
            <a:ext cx="2776616" cy="2721269"/>
          </a:xfrm>
          <a:prstGeom prst="rect">
            <a:avLst/>
          </a:prstGeom>
        </p:spPr>
      </p:pic>
    </p:spTree>
    <p:extLst>
      <p:ext uri="{BB962C8B-B14F-4D97-AF65-F5344CB8AC3E}">
        <p14:creationId xmlns:p14="http://schemas.microsoft.com/office/powerpoint/2010/main" val="2273532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1938783" y="1059642"/>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GB" sz="4400" dirty="0">
              <a:latin typeface="Calibri" pitchFamily="34" charset="0"/>
            </a:endParaRPr>
          </a:p>
        </p:txBody>
      </p:sp>
      <p:sp>
        <p:nvSpPr>
          <p:cNvPr id="7" name="Title 1"/>
          <p:cNvSpPr>
            <a:spLocks noGrp="1"/>
          </p:cNvSpPr>
          <p:nvPr>
            <p:ph type="title"/>
          </p:nvPr>
        </p:nvSpPr>
        <p:spPr>
          <a:xfrm>
            <a:off x="1963738" y="1012800"/>
            <a:ext cx="8622983" cy="632838"/>
          </a:xfrm>
        </p:spPr>
        <p:txBody>
          <a:bodyPr/>
          <a:lstStyle/>
          <a:p>
            <a:r>
              <a:rPr lang="en-GB" dirty="0"/>
              <a:t>PICO search</a:t>
            </a:r>
            <a:endParaRPr lang="en-GB" baseline="30000" dirty="0"/>
          </a:p>
        </p:txBody>
      </p:sp>
      <p:sp>
        <p:nvSpPr>
          <p:cNvPr id="11" name="Rectangle 10"/>
          <p:cNvSpPr/>
          <p:nvPr/>
        </p:nvSpPr>
        <p:spPr>
          <a:xfrm>
            <a:off x="1938783" y="1699404"/>
            <a:ext cx="8314434" cy="923330"/>
          </a:xfrm>
          <a:prstGeom prst="rect">
            <a:avLst/>
          </a:prstGeom>
          <a:solidFill>
            <a:schemeClr val="bg1"/>
          </a:solidFill>
          <a:ln>
            <a:solidFill>
              <a:schemeClr val="accent2">
                <a:lumMod val="60000"/>
                <a:lumOff val="40000"/>
              </a:schemeClr>
            </a:solidFill>
          </a:ln>
        </p:spPr>
        <p:txBody>
          <a:bodyPr wrap="square">
            <a:spAutoFit/>
          </a:bodyPr>
          <a:lstStyle/>
          <a:p>
            <a:pPr lvl="0" eaLnBrk="0" hangingPunct="0">
              <a:defRPr/>
            </a:pPr>
            <a:r>
              <a:rPr lang="en-US" b="1" spc="100" dirty="0">
                <a:solidFill>
                  <a:srgbClr val="345A8A"/>
                </a:solidFill>
                <a:cs typeface="Calibri" pitchFamily="34" charset="0"/>
              </a:rPr>
              <a:t>Search</a:t>
            </a:r>
            <a:r>
              <a:rPr lang="en-US" spc="100" dirty="0">
                <a:solidFill>
                  <a:srgbClr val="345A8A"/>
                </a:solidFill>
                <a:cs typeface="Calibri" pitchFamily="34" charset="0"/>
              </a:rPr>
              <a:t> Cochrane Reviews by</a:t>
            </a:r>
          </a:p>
          <a:p>
            <a:pPr lvl="0" eaLnBrk="0" hangingPunct="0">
              <a:defRPr/>
            </a:pPr>
            <a:r>
              <a:rPr lang="en-US" u="sng" spc="100" dirty="0">
                <a:solidFill>
                  <a:srgbClr val="345A8A"/>
                </a:solidFill>
                <a:cs typeface="Calibri" pitchFamily="34" charset="0"/>
              </a:rPr>
              <a:t>P</a:t>
            </a:r>
            <a:r>
              <a:rPr lang="en-US" spc="100" dirty="0">
                <a:solidFill>
                  <a:srgbClr val="345A8A"/>
                </a:solidFill>
                <a:cs typeface="Calibri" pitchFamily="34" charset="0"/>
              </a:rPr>
              <a:t>opulation	</a:t>
            </a:r>
            <a:r>
              <a:rPr lang="en-US" u="sng" spc="100" dirty="0">
                <a:solidFill>
                  <a:srgbClr val="345A8A"/>
                </a:solidFill>
                <a:cs typeface="Calibri" pitchFamily="34" charset="0"/>
              </a:rPr>
              <a:t>I</a:t>
            </a:r>
            <a:r>
              <a:rPr lang="en-US" spc="100" dirty="0">
                <a:solidFill>
                  <a:srgbClr val="345A8A"/>
                </a:solidFill>
                <a:cs typeface="Calibri" pitchFamily="34" charset="0"/>
              </a:rPr>
              <a:t>ntervention	</a:t>
            </a:r>
            <a:r>
              <a:rPr lang="en-US" u="sng" spc="100" dirty="0">
                <a:solidFill>
                  <a:srgbClr val="345A8A"/>
                </a:solidFill>
                <a:cs typeface="Calibri" pitchFamily="34" charset="0"/>
              </a:rPr>
              <a:t>C</a:t>
            </a:r>
            <a:r>
              <a:rPr lang="en-US" spc="100" dirty="0">
                <a:solidFill>
                  <a:srgbClr val="345A8A"/>
                </a:solidFill>
                <a:cs typeface="Calibri" pitchFamily="34" charset="0"/>
              </a:rPr>
              <a:t>omparison 	</a:t>
            </a:r>
            <a:r>
              <a:rPr lang="en-US" u="sng" spc="100" dirty="0">
                <a:solidFill>
                  <a:srgbClr val="345A8A"/>
                </a:solidFill>
                <a:cs typeface="Calibri" pitchFamily="34" charset="0"/>
              </a:rPr>
              <a:t>O</a:t>
            </a:r>
            <a:r>
              <a:rPr lang="en-US" spc="100" dirty="0">
                <a:solidFill>
                  <a:srgbClr val="345A8A"/>
                </a:solidFill>
                <a:cs typeface="Calibri" pitchFamily="34" charset="0"/>
              </a:rPr>
              <a:t>utcome</a:t>
            </a:r>
          </a:p>
          <a:p>
            <a:pPr lvl="0" eaLnBrk="0" hangingPunct="0">
              <a:defRPr/>
            </a:pPr>
            <a:r>
              <a:rPr lang="en-US" spc="100" dirty="0">
                <a:solidFill>
                  <a:srgbClr val="345A8A"/>
                </a:solidFill>
                <a:cs typeface="Calibri" pitchFamily="34" charset="0"/>
              </a:rPr>
              <a:t>     </a:t>
            </a:r>
            <a:r>
              <a:rPr lang="en-US" sz="1600" spc="100" dirty="0">
                <a:solidFill>
                  <a:srgbClr val="345A8A"/>
                </a:solidFill>
                <a:cs typeface="Calibri" pitchFamily="34" charset="0"/>
              </a:rPr>
              <a:t>....to find reviews that precisely match your research or clinical questions</a:t>
            </a:r>
          </a:p>
        </p:txBody>
      </p:sp>
      <p:grpSp>
        <p:nvGrpSpPr>
          <p:cNvPr id="8" name="Group 7">
            <a:extLst>
              <a:ext uri="{FF2B5EF4-FFF2-40B4-BE49-F238E27FC236}">
                <a16:creationId xmlns:a16="http://schemas.microsoft.com/office/drawing/2014/main" id="{A36F19DE-C2A0-418B-8FDF-31F81BAC06BE}"/>
              </a:ext>
            </a:extLst>
          </p:cNvPr>
          <p:cNvGrpSpPr/>
          <p:nvPr/>
        </p:nvGrpSpPr>
        <p:grpSpPr>
          <a:xfrm>
            <a:off x="1938783" y="2676500"/>
            <a:ext cx="8548398" cy="4214919"/>
            <a:chOff x="1855690" y="2643081"/>
            <a:chExt cx="8548398" cy="4214919"/>
          </a:xfrm>
        </p:grpSpPr>
        <p:pic>
          <p:nvPicPr>
            <p:cNvPr id="9" name="Picture 8">
              <a:extLst>
                <a:ext uri="{FF2B5EF4-FFF2-40B4-BE49-F238E27FC236}">
                  <a16:creationId xmlns:a16="http://schemas.microsoft.com/office/drawing/2014/main" id="{4B30880A-64C1-40FC-A16A-22D80C78CA9A}"/>
                </a:ext>
              </a:extLst>
            </p:cNvPr>
            <p:cNvPicPr>
              <a:picLocks noChangeAspect="1"/>
            </p:cNvPicPr>
            <p:nvPr/>
          </p:nvPicPr>
          <p:blipFill rotWithShape="1">
            <a:blip r:embed="rId3"/>
            <a:srcRect b="19778"/>
            <a:stretch/>
          </p:blipFill>
          <p:spPr>
            <a:xfrm>
              <a:off x="1855690" y="2643081"/>
              <a:ext cx="8548398" cy="4214919"/>
            </a:xfrm>
            <a:prstGeom prst="rect">
              <a:avLst/>
            </a:prstGeom>
            <a:ln cmpd="thinThick">
              <a:solidFill>
                <a:schemeClr val="accent1">
                  <a:alpha val="99000"/>
                </a:schemeClr>
              </a:solidFill>
            </a:ln>
          </p:spPr>
        </p:pic>
        <p:grpSp>
          <p:nvGrpSpPr>
            <p:cNvPr id="10" name="Group 9">
              <a:extLst>
                <a:ext uri="{FF2B5EF4-FFF2-40B4-BE49-F238E27FC236}">
                  <a16:creationId xmlns:a16="http://schemas.microsoft.com/office/drawing/2014/main" id="{7EE276D9-339F-4E10-8725-D871321DD1F8}"/>
                </a:ext>
              </a:extLst>
            </p:cNvPr>
            <p:cNvGrpSpPr/>
            <p:nvPr/>
          </p:nvGrpSpPr>
          <p:grpSpPr>
            <a:xfrm>
              <a:off x="2776654" y="3653596"/>
              <a:ext cx="6537466" cy="2699435"/>
              <a:chOff x="2776654" y="3653596"/>
              <a:chExt cx="6537466" cy="2699435"/>
            </a:xfrm>
          </p:grpSpPr>
          <p:sp>
            <p:nvSpPr>
              <p:cNvPr id="12" name="TextBox 11">
                <a:extLst>
                  <a:ext uri="{FF2B5EF4-FFF2-40B4-BE49-F238E27FC236}">
                    <a16:creationId xmlns:a16="http://schemas.microsoft.com/office/drawing/2014/main" id="{517ACA7D-099D-496A-A959-87904131C0E9}"/>
                  </a:ext>
                </a:extLst>
              </p:cNvPr>
              <p:cNvSpPr txBox="1"/>
              <p:nvPr/>
            </p:nvSpPr>
            <p:spPr>
              <a:xfrm>
                <a:off x="5858540" y="3653596"/>
                <a:ext cx="1456660" cy="523220"/>
              </a:xfrm>
              <a:prstGeom prst="rect">
                <a:avLst/>
              </a:prstGeom>
              <a:solidFill>
                <a:srgbClr val="962D91">
                  <a:alpha val="12000"/>
                </a:srgbClr>
              </a:solidFill>
              <a:ln w="15875">
                <a:solidFill>
                  <a:srgbClr val="002D64"/>
                </a:solidFill>
              </a:ln>
              <a:effectLst/>
            </p:spPr>
            <p:txBody>
              <a:bodyPr wrap="square" rtlCol="0">
                <a:spAutoFit/>
              </a:bodyPr>
              <a:lstStyle/>
              <a:p>
                <a:pPr algn="ctr"/>
                <a:r>
                  <a:rPr lang="en-US" sz="1400" dirty="0">
                    <a:solidFill>
                      <a:srgbClr val="962D91"/>
                    </a:solidFill>
                    <a:latin typeface="+mj-lt"/>
                  </a:rPr>
                  <a:t>1. Select the PICO search tab</a:t>
                </a:r>
              </a:p>
            </p:txBody>
          </p:sp>
          <p:sp>
            <p:nvSpPr>
              <p:cNvPr id="13" name="TextBox 12">
                <a:extLst>
                  <a:ext uri="{FF2B5EF4-FFF2-40B4-BE49-F238E27FC236}">
                    <a16:creationId xmlns:a16="http://schemas.microsoft.com/office/drawing/2014/main" id="{9DD6272C-4634-4D95-91D7-AAEF29F4DA94}"/>
                  </a:ext>
                </a:extLst>
              </p:cNvPr>
              <p:cNvSpPr txBox="1"/>
              <p:nvPr/>
            </p:nvSpPr>
            <p:spPr>
              <a:xfrm>
                <a:off x="3795317" y="5183480"/>
                <a:ext cx="1157684" cy="1169551"/>
              </a:xfrm>
              <a:prstGeom prst="rect">
                <a:avLst/>
              </a:prstGeom>
              <a:solidFill>
                <a:srgbClr val="962D91">
                  <a:alpha val="12000"/>
                </a:srgbClr>
              </a:solidFill>
              <a:ln w="15875">
                <a:solidFill>
                  <a:srgbClr val="002D64"/>
                </a:solidFill>
              </a:ln>
              <a:effectLst/>
            </p:spPr>
            <p:txBody>
              <a:bodyPr wrap="square" rtlCol="0">
                <a:spAutoFit/>
              </a:bodyPr>
              <a:lstStyle/>
              <a:p>
                <a:pPr algn="ctr"/>
                <a:r>
                  <a:rPr lang="en-US" sz="1400" dirty="0">
                    <a:solidFill>
                      <a:srgbClr val="962D91"/>
                    </a:solidFill>
                    <a:latin typeface="+mj-lt"/>
                  </a:rPr>
                  <a:t>2. Enter a search term and select from the dropdown</a:t>
                </a:r>
              </a:p>
            </p:txBody>
          </p:sp>
          <p:sp>
            <p:nvSpPr>
              <p:cNvPr id="14" name="TextBox 13">
                <a:extLst>
                  <a:ext uri="{FF2B5EF4-FFF2-40B4-BE49-F238E27FC236}">
                    <a16:creationId xmlns:a16="http://schemas.microsoft.com/office/drawing/2014/main" id="{C6815EFA-2053-4682-8638-C055D3BF6673}"/>
                  </a:ext>
                </a:extLst>
              </p:cNvPr>
              <p:cNvSpPr txBox="1"/>
              <p:nvPr/>
            </p:nvSpPr>
            <p:spPr>
              <a:xfrm>
                <a:off x="6586870" y="4481772"/>
                <a:ext cx="2297123" cy="307777"/>
              </a:xfrm>
              <a:prstGeom prst="rect">
                <a:avLst/>
              </a:prstGeom>
              <a:solidFill>
                <a:srgbClr val="962D91">
                  <a:alpha val="12000"/>
                </a:srgbClr>
              </a:solidFill>
              <a:ln w="15875">
                <a:solidFill>
                  <a:srgbClr val="002D64"/>
                </a:solidFill>
              </a:ln>
              <a:effectLst/>
            </p:spPr>
            <p:txBody>
              <a:bodyPr wrap="square" rtlCol="0">
                <a:spAutoFit/>
              </a:bodyPr>
              <a:lstStyle/>
              <a:p>
                <a:pPr algn="ctr"/>
                <a:r>
                  <a:rPr lang="en-US" sz="1400" dirty="0">
                    <a:solidFill>
                      <a:srgbClr val="962D91"/>
                    </a:solidFill>
                    <a:latin typeface="+mj-lt"/>
                  </a:rPr>
                  <a:t>3. Choose your PICO context</a:t>
                </a:r>
              </a:p>
            </p:txBody>
          </p:sp>
          <p:cxnSp>
            <p:nvCxnSpPr>
              <p:cNvPr id="15" name="Straight Connector 14">
                <a:extLst>
                  <a:ext uri="{FF2B5EF4-FFF2-40B4-BE49-F238E27FC236}">
                    <a16:creationId xmlns:a16="http://schemas.microsoft.com/office/drawing/2014/main" id="{5A56C491-4BDD-4817-B71C-2A6A1FEEFFD9}"/>
                  </a:ext>
                </a:extLst>
              </p:cNvPr>
              <p:cNvCxnSpPr>
                <a:cxnSpLocks/>
                <a:stCxn id="12" idx="1"/>
              </p:cNvCxnSpPr>
              <p:nvPr/>
            </p:nvCxnSpPr>
            <p:spPr>
              <a:xfrm flipH="1">
                <a:off x="5366658" y="3915206"/>
                <a:ext cx="491882" cy="177823"/>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7FA77C-32DC-46EC-B699-873AA407102B}"/>
                  </a:ext>
                </a:extLst>
              </p:cNvPr>
              <p:cNvCxnSpPr>
                <a:cxnSpLocks/>
              </p:cNvCxnSpPr>
              <p:nvPr/>
            </p:nvCxnSpPr>
            <p:spPr>
              <a:xfrm flipH="1" flipV="1">
                <a:off x="2776654" y="5216933"/>
                <a:ext cx="1018663" cy="41830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989A13-E68C-4A72-B278-4D47C01662E8}"/>
                  </a:ext>
                </a:extLst>
              </p:cNvPr>
              <p:cNvCxnSpPr>
                <a:cxnSpLocks/>
              </p:cNvCxnSpPr>
              <p:nvPr/>
            </p:nvCxnSpPr>
            <p:spPr>
              <a:xfrm flipH="1" flipV="1">
                <a:off x="8883993" y="4687275"/>
                <a:ext cx="430127" cy="156040"/>
              </a:xfrm>
              <a:prstGeom prst="line">
                <a:avLst/>
              </a:prstGeom>
              <a:ln w="15875"/>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867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1938783" y="1059642"/>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GB" sz="4400" dirty="0">
              <a:latin typeface="Calibri" pitchFamily="34" charset="0"/>
            </a:endParaRPr>
          </a:p>
        </p:txBody>
      </p:sp>
      <p:sp>
        <p:nvSpPr>
          <p:cNvPr id="7" name="Title 1"/>
          <p:cNvSpPr>
            <a:spLocks noGrp="1"/>
          </p:cNvSpPr>
          <p:nvPr>
            <p:ph type="title"/>
          </p:nvPr>
        </p:nvSpPr>
        <p:spPr>
          <a:xfrm>
            <a:off x="1963738" y="1012800"/>
            <a:ext cx="8622983" cy="632838"/>
          </a:xfrm>
        </p:spPr>
        <p:txBody>
          <a:bodyPr/>
          <a:lstStyle/>
          <a:p>
            <a:r>
              <a:rPr lang="en-GB" dirty="0"/>
              <a:t>PICO search</a:t>
            </a:r>
            <a:endParaRPr lang="en-GB" baseline="30000" dirty="0"/>
          </a:p>
        </p:txBody>
      </p:sp>
      <p:sp>
        <p:nvSpPr>
          <p:cNvPr id="11" name="Rectangle 10"/>
          <p:cNvSpPr/>
          <p:nvPr/>
        </p:nvSpPr>
        <p:spPr>
          <a:xfrm>
            <a:off x="1938784" y="1699404"/>
            <a:ext cx="8185211" cy="923330"/>
          </a:xfrm>
          <a:prstGeom prst="rect">
            <a:avLst/>
          </a:prstGeom>
          <a:solidFill>
            <a:schemeClr val="bg1"/>
          </a:solidFill>
          <a:ln>
            <a:solidFill>
              <a:schemeClr val="accent2">
                <a:lumMod val="60000"/>
                <a:lumOff val="40000"/>
              </a:schemeClr>
            </a:solidFill>
          </a:ln>
        </p:spPr>
        <p:txBody>
          <a:bodyPr wrap="square">
            <a:spAutoFit/>
          </a:bodyPr>
          <a:lstStyle/>
          <a:p>
            <a:pPr lvl="0" eaLnBrk="0" hangingPunct="0">
              <a:defRPr/>
            </a:pPr>
            <a:r>
              <a:rPr lang="en-US" b="1" spc="100" dirty="0">
                <a:solidFill>
                  <a:srgbClr val="345A8A"/>
                </a:solidFill>
                <a:cs typeface="Calibri" pitchFamily="34" charset="0"/>
              </a:rPr>
              <a:t>PICO search Results</a:t>
            </a:r>
          </a:p>
          <a:p>
            <a:pPr marL="742950" lvl="1" indent="-285750" eaLnBrk="0" hangingPunct="0">
              <a:buFont typeface="Arial" panose="020B0604020202020204" pitchFamily="34" charset="0"/>
              <a:buChar char="•"/>
              <a:defRPr/>
            </a:pPr>
            <a:r>
              <a:rPr lang="en-US" spc="100" dirty="0">
                <a:solidFill>
                  <a:srgbClr val="345A8A"/>
                </a:solidFill>
                <a:cs typeface="Calibri" pitchFamily="34" charset="0"/>
              </a:rPr>
              <a:t>PICO based filters</a:t>
            </a:r>
          </a:p>
          <a:p>
            <a:pPr marL="742950" lvl="1" indent="-285750" eaLnBrk="0" hangingPunct="0">
              <a:buFont typeface="Arial" panose="020B0604020202020204" pitchFamily="34" charset="0"/>
              <a:buChar char="•"/>
              <a:defRPr/>
            </a:pPr>
            <a:r>
              <a:rPr lang="en-US" spc="100" dirty="0">
                <a:solidFill>
                  <a:srgbClr val="345A8A"/>
                </a:solidFill>
                <a:cs typeface="Calibri" pitchFamily="34" charset="0"/>
              </a:rPr>
              <a:t>View PICO terms in results to quickly identify relevant articles</a:t>
            </a:r>
          </a:p>
        </p:txBody>
      </p:sp>
      <p:grpSp>
        <p:nvGrpSpPr>
          <p:cNvPr id="6" name="Group 5">
            <a:extLst>
              <a:ext uri="{FF2B5EF4-FFF2-40B4-BE49-F238E27FC236}">
                <a16:creationId xmlns:a16="http://schemas.microsoft.com/office/drawing/2014/main" id="{81C4BE0C-B7F8-4DA8-8494-3E9CAA38FDC9}"/>
              </a:ext>
            </a:extLst>
          </p:cNvPr>
          <p:cNvGrpSpPr/>
          <p:nvPr/>
        </p:nvGrpSpPr>
        <p:grpSpPr>
          <a:xfrm>
            <a:off x="338717" y="2618167"/>
            <a:ext cx="10359432" cy="4037286"/>
            <a:chOff x="227289" y="2529919"/>
            <a:chExt cx="10359432" cy="4037286"/>
          </a:xfrm>
        </p:grpSpPr>
        <p:pic>
          <p:nvPicPr>
            <p:cNvPr id="8" name="Picture 7" descr="Graphical user interface, text, application, email&#10;&#10;Description automatically generated">
              <a:extLst>
                <a:ext uri="{FF2B5EF4-FFF2-40B4-BE49-F238E27FC236}">
                  <a16:creationId xmlns:a16="http://schemas.microsoft.com/office/drawing/2014/main" id="{42CFBC0F-22A6-4220-8F59-AB4ABD913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697" y="2541098"/>
              <a:ext cx="9227024" cy="4026107"/>
            </a:xfrm>
            <a:prstGeom prst="rect">
              <a:avLst/>
            </a:prstGeom>
          </p:spPr>
        </p:pic>
        <p:sp>
          <p:nvSpPr>
            <p:cNvPr id="9" name="TextBox 8">
              <a:extLst>
                <a:ext uri="{FF2B5EF4-FFF2-40B4-BE49-F238E27FC236}">
                  <a16:creationId xmlns:a16="http://schemas.microsoft.com/office/drawing/2014/main" id="{C83D28AD-8877-41C2-97E6-6C1B5D9DF8C7}"/>
                </a:ext>
              </a:extLst>
            </p:cNvPr>
            <p:cNvSpPr txBox="1"/>
            <p:nvPr/>
          </p:nvSpPr>
          <p:spPr>
            <a:xfrm>
              <a:off x="227289" y="2529919"/>
              <a:ext cx="1667107" cy="523220"/>
            </a:xfrm>
            <a:prstGeom prst="rect">
              <a:avLst/>
            </a:prstGeom>
            <a:solidFill>
              <a:srgbClr val="962D91">
                <a:alpha val="12000"/>
              </a:srgbClr>
            </a:solidFill>
            <a:ln w="15875">
              <a:solidFill>
                <a:srgbClr val="002D64"/>
              </a:solidFill>
            </a:ln>
            <a:effectLst/>
          </p:spPr>
          <p:txBody>
            <a:bodyPr wrap="square" rtlCol="0">
              <a:spAutoFit/>
            </a:bodyPr>
            <a:lstStyle/>
            <a:p>
              <a:pPr algn="ctr"/>
              <a:r>
                <a:rPr lang="en-US" sz="1400" dirty="0">
                  <a:solidFill>
                    <a:srgbClr val="962D91"/>
                  </a:solidFill>
                  <a:latin typeface="+mj-lt"/>
                </a:rPr>
                <a:t>Use PICO filters to refine searches</a:t>
              </a:r>
            </a:p>
          </p:txBody>
        </p:sp>
        <p:cxnSp>
          <p:nvCxnSpPr>
            <p:cNvPr id="10" name="Straight Connector 9">
              <a:extLst>
                <a:ext uri="{FF2B5EF4-FFF2-40B4-BE49-F238E27FC236}">
                  <a16:creationId xmlns:a16="http://schemas.microsoft.com/office/drawing/2014/main" id="{5B04AD51-3831-4716-AE0B-4E7A0127A972}"/>
                </a:ext>
              </a:extLst>
            </p:cNvPr>
            <p:cNvCxnSpPr>
              <a:cxnSpLocks/>
            </p:cNvCxnSpPr>
            <p:nvPr/>
          </p:nvCxnSpPr>
          <p:spPr>
            <a:xfrm>
              <a:off x="760794" y="3047563"/>
              <a:ext cx="733554" cy="179486"/>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B187E7-2A13-4146-9E36-8747A2E635B9}"/>
                </a:ext>
              </a:extLst>
            </p:cNvPr>
            <p:cNvSpPr txBox="1"/>
            <p:nvPr/>
          </p:nvSpPr>
          <p:spPr>
            <a:xfrm>
              <a:off x="8710445" y="3673931"/>
              <a:ext cx="1667107" cy="523220"/>
            </a:xfrm>
            <a:prstGeom prst="rect">
              <a:avLst/>
            </a:prstGeom>
            <a:solidFill>
              <a:srgbClr val="962D91">
                <a:alpha val="12000"/>
              </a:srgbClr>
            </a:solidFill>
            <a:ln w="15875">
              <a:solidFill>
                <a:srgbClr val="002D64"/>
              </a:solidFill>
            </a:ln>
            <a:effectLst/>
          </p:spPr>
          <p:txBody>
            <a:bodyPr wrap="square" rtlCol="0">
              <a:spAutoFit/>
            </a:bodyPr>
            <a:lstStyle/>
            <a:p>
              <a:pPr algn="ctr"/>
              <a:r>
                <a:rPr lang="en-US" sz="1400" dirty="0">
                  <a:solidFill>
                    <a:srgbClr val="962D91"/>
                  </a:solidFill>
                  <a:latin typeface="+mj-lt"/>
                </a:rPr>
                <a:t>Display PICO terms in results</a:t>
              </a:r>
            </a:p>
          </p:txBody>
        </p:sp>
        <p:cxnSp>
          <p:nvCxnSpPr>
            <p:cNvPr id="13" name="Straight Connector 12">
              <a:extLst>
                <a:ext uri="{FF2B5EF4-FFF2-40B4-BE49-F238E27FC236}">
                  <a16:creationId xmlns:a16="http://schemas.microsoft.com/office/drawing/2014/main" id="{D2BF705F-38D0-4542-A947-0C86F9AE6931}"/>
                </a:ext>
              </a:extLst>
            </p:cNvPr>
            <p:cNvCxnSpPr>
              <a:cxnSpLocks/>
            </p:cNvCxnSpPr>
            <p:nvPr/>
          </p:nvCxnSpPr>
          <p:spPr>
            <a:xfrm flipH="1">
              <a:off x="7828156" y="4194585"/>
              <a:ext cx="882290" cy="547421"/>
            </a:xfrm>
            <a:prstGeom prst="line">
              <a:avLst/>
            </a:prstGeom>
            <a:ln w="158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218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1938783" y="1059642"/>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GB" sz="4400" dirty="0">
              <a:latin typeface="Calibri" pitchFamily="34" charset="0"/>
            </a:endParaRPr>
          </a:p>
        </p:txBody>
      </p:sp>
      <p:sp>
        <p:nvSpPr>
          <p:cNvPr id="7" name="Title 1"/>
          <p:cNvSpPr>
            <a:spLocks noGrp="1"/>
          </p:cNvSpPr>
          <p:nvPr>
            <p:ph type="title"/>
          </p:nvPr>
        </p:nvSpPr>
        <p:spPr>
          <a:xfrm>
            <a:off x="1963738" y="1012800"/>
            <a:ext cx="8622983" cy="632838"/>
          </a:xfrm>
        </p:spPr>
        <p:txBody>
          <a:bodyPr/>
          <a:lstStyle/>
          <a:p>
            <a:r>
              <a:rPr lang="en-GB" dirty="0"/>
              <a:t>PICO search</a:t>
            </a:r>
            <a:endParaRPr lang="en-GB" baseline="30000" dirty="0"/>
          </a:p>
        </p:txBody>
      </p:sp>
      <p:sp>
        <p:nvSpPr>
          <p:cNvPr id="11" name="Rectangle 10"/>
          <p:cNvSpPr/>
          <p:nvPr/>
        </p:nvSpPr>
        <p:spPr>
          <a:xfrm>
            <a:off x="1938784" y="1699404"/>
            <a:ext cx="8185211" cy="1477328"/>
          </a:xfrm>
          <a:prstGeom prst="rect">
            <a:avLst/>
          </a:prstGeom>
          <a:solidFill>
            <a:schemeClr val="bg1"/>
          </a:solidFill>
          <a:ln>
            <a:solidFill>
              <a:schemeClr val="accent2">
                <a:lumMod val="60000"/>
                <a:lumOff val="40000"/>
              </a:schemeClr>
            </a:solidFill>
          </a:ln>
        </p:spPr>
        <p:txBody>
          <a:bodyPr wrap="square">
            <a:spAutoFit/>
          </a:bodyPr>
          <a:lstStyle/>
          <a:p>
            <a:pPr lvl="0" eaLnBrk="0" hangingPunct="0">
              <a:defRPr/>
            </a:pPr>
            <a:r>
              <a:rPr lang="en-US" b="1" spc="100" dirty="0">
                <a:solidFill>
                  <a:srgbClr val="345A8A"/>
                </a:solidFill>
                <a:cs typeface="Calibri" pitchFamily="34" charset="0"/>
              </a:rPr>
              <a:t>PICO terms will also display in search results pages from all standard Cochrane searches</a:t>
            </a:r>
          </a:p>
          <a:p>
            <a:pPr marL="742950" lvl="1" indent="-285750" eaLnBrk="0" hangingPunct="0">
              <a:buFont typeface="Arial" panose="020B0604020202020204" pitchFamily="34" charset="0"/>
              <a:buChar char="•"/>
              <a:defRPr/>
            </a:pPr>
            <a:r>
              <a:rPr lang="en-US" spc="100" dirty="0">
                <a:solidFill>
                  <a:srgbClr val="345A8A"/>
                </a:solidFill>
                <a:cs typeface="Calibri" pitchFamily="34" charset="0"/>
              </a:rPr>
              <a:t>Use “View PICOs” to view PICO terms in search results</a:t>
            </a:r>
          </a:p>
          <a:p>
            <a:pPr marL="742950" lvl="1" indent="-285750" eaLnBrk="0" hangingPunct="0">
              <a:buFont typeface="Arial" panose="020B0604020202020204" pitchFamily="34" charset="0"/>
              <a:buChar char="•"/>
              <a:defRPr/>
            </a:pPr>
            <a:r>
              <a:rPr lang="en-US" spc="100" dirty="0">
                <a:solidFill>
                  <a:srgbClr val="345A8A"/>
                </a:solidFill>
                <a:cs typeface="Calibri" pitchFamily="34" charset="0"/>
              </a:rPr>
              <a:t>Use PICO terms in results to quickly identify patient populations and interventions you are interested in</a:t>
            </a:r>
          </a:p>
        </p:txBody>
      </p:sp>
      <p:grpSp>
        <p:nvGrpSpPr>
          <p:cNvPr id="6" name="Group 5">
            <a:extLst>
              <a:ext uri="{FF2B5EF4-FFF2-40B4-BE49-F238E27FC236}">
                <a16:creationId xmlns:a16="http://schemas.microsoft.com/office/drawing/2014/main" id="{A1EE6AFF-3E0A-4A4E-A378-F672CF790CF9}"/>
              </a:ext>
            </a:extLst>
          </p:cNvPr>
          <p:cNvGrpSpPr/>
          <p:nvPr/>
        </p:nvGrpSpPr>
        <p:grpSpPr>
          <a:xfrm>
            <a:off x="222751" y="3429000"/>
            <a:ext cx="10215106" cy="2697549"/>
            <a:chOff x="251067" y="3690894"/>
            <a:chExt cx="9452217" cy="2305257"/>
          </a:xfrm>
        </p:grpSpPr>
        <p:pic>
          <p:nvPicPr>
            <p:cNvPr id="8" name="Picture 7" descr="Graphical user interface, text, application, email&#10;&#10;Description automatically generated">
              <a:extLst>
                <a:ext uri="{FF2B5EF4-FFF2-40B4-BE49-F238E27FC236}">
                  <a16:creationId xmlns:a16="http://schemas.microsoft.com/office/drawing/2014/main" id="{5AE1AAD0-BCAD-4D85-942D-59FC881B3103}"/>
                </a:ext>
              </a:extLst>
            </p:cNvPr>
            <p:cNvPicPr>
              <a:picLocks noChangeAspect="1"/>
            </p:cNvPicPr>
            <p:nvPr/>
          </p:nvPicPr>
          <p:blipFill rotWithShape="1">
            <a:blip r:embed="rId3">
              <a:extLst>
                <a:ext uri="{28A0092B-C50C-407E-A947-70E740481C1C}">
                  <a14:useLocalDpi xmlns:a14="http://schemas.microsoft.com/office/drawing/2010/main" val="0"/>
                </a:ext>
              </a:extLst>
            </a:blip>
            <a:srcRect t="39779"/>
            <a:stretch/>
          </p:blipFill>
          <p:spPr>
            <a:xfrm>
              <a:off x="2061910" y="3690894"/>
              <a:ext cx="7641374" cy="2305257"/>
            </a:xfrm>
            <a:prstGeom prst="rect">
              <a:avLst/>
            </a:prstGeom>
          </p:spPr>
        </p:pic>
        <p:sp>
          <p:nvSpPr>
            <p:cNvPr id="9" name="TextBox 8">
              <a:extLst>
                <a:ext uri="{FF2B5EF4-FFF2-40B4-BE49-F238E27FC236}">
                  <a16:creationId xmlns:a16="http://schemas.microsoft.com/office/drawing/2014/main" id="{D11D2ED9-6E8B-4FB9-BF8E-8A2E2564D8C4}"/>
                </a:ext>
              </a:extLst>
            </p:cNvPr>
            <p:cNvSpPr txBox="1"/>
            <p:nvPr/>
          </p:nvSpPr>
          <p:spPr>
            <a:xfrm>
              <a:off x="251067" y="4204489"/>
              <a:ext cx="1712671" cy="954107"/>
            </a:xfrm>
            <a:prstGeom prst="rect">
              <a:avLst/>
            </a:prstGeom>
            <a:solidFill>
              <a:srgbClr val="962D91">
                <a:alpha val="12000"/>
              </a:srgbClr>
            </a:solidFill>
            <a:ln w="15875">
              <a:solidFill>
                <a:srgbClr val="002D64"/>
              </a:solidFill>
            </a:ln>
            <a:effectLst/>
          </p:spPr>
          <p:txBody>
            <a:bodyPr wrap="square" rtlCol="0">
              <a:spAutoFit/>
            </a:bodyPr>
            <a:lstStyle/>
            <a:p>
              <a:pPr algn="ctr"/>
              <a:r>
                <a:rPr lang="en-US" sz="1400" dirty="0">
                  <a:solidFill>
                    <a:srgbClr val="962D91"/>
                  </a:solidFill>
                  <a:latin typeface="+mj-lt"/>
                </a:rPr>
                <a:t>Show PICOs on your search results page. Faster to read than an abstract!</a:t>
              </a:r>
            </a:p>
          </p:txBody>
        </p:sp>
        <p:cxnSp>
          <p:nvCxnSpPr>
            <p:cNvPr id="10" name="Straight Connector 9">
              <a:extLst>
                <a:ext uri="{FF2B5EF4-FFF2-40B4-BE49-F238E27FC236}">
                  <a16:creationId xmlns:a16="http://schemas.microsoft.com/office/drawing/2014/main" id="{B0949142-6F90-4D56-A697-5D4E40C2F8C4}"/>
                </a:ext>
              </a:extLst>
            </p:cNvPr>
            <p:cNvCxnSpPr>
              <a:cxnSpLocks/>
              <a:stCxn id="9" idx="3"/>
            </p:cNvCxnSpPr>
            <p:nvPr/>
          </p:nvCxnSpPr>
          <p:spPr>
            <a:xfrm flipV="1">
              <a:off x="1963738" y="4444543"/>
              <a:ext cx="1030600" cy="237000"/>
            </a:xfrm>
            <a:prstGeom prst="line">
              <a:avLst/>
            </a:prstGeom>
            <a:ln w="158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991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863600"/>
            <a:ext cx="8991600" cy="812800"/>
          </a:xfrm>
        </p:spPr>
        <p:txBody>
          <a:bodyPr/>
          <a:lstStyle/>
          <a:p>
            <a:r>
              <a:rPr lang="en-US" sz="4000"/>
              <a:t>Many New Links between content</a:t>
            </a:r>
          </a:p>
        </p:txBody>
      </p:sp>
      <p:sp>
        <p:nvSpPr>
          <p:cNvPr id="4" name="Rectangle 3">
            <a:extLst>
              <a:ext uri="{FF2B5EF4-FFF2-40B4-BE49-F238E27FC236}">
                <a16:creationId xmlns:a16="http://schemas.microsoft.com/office/drawing/2014/main" id="{DC5B8D2C-9722-4136-8101-7DF9F7F3C4C9}"/>
              </a:ext>
            </a:extLst>
          </p:cNvPr>
          <p:cNvSpPr/>
          <p:nvPr/>
        </p:nvSpPr>
        <p:spPr>
          <a:xfrm>
            <a:off x="1828800" y="1844824"/>
            <a:ext cx="3187080" cy="11521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Cochrane Database of Systematic Reviews</a:t>
            </a:r>
          </a:p>
        </p:txBody>
      </p:sp>
      <p:sp>
        <p:nvSpPr>
          <p:cNvPr id="8" name="Rectangle 7">
            <a:extLst>
              <a:ext uri="{FF2B5EF4-FFF2-40B4-BE49-F238E27FC236}">
                <a16:creationId xmlns:a16="http://schemas.microsoft.com/office/drawing/2014/main" id="{72EA43FA-F1E2-4B25-876A-6E8D6581727E}"/>
              </a:ext>
            </a:extLst>
          </p:cNvPr>
          <p:cNvSpPr/>
          <p:nvPr/>
        </p:nvSpPr>
        <p:spPr>
          <a:xfrm>
            <a:off x="1828800" y="2996952"/>
            <a:ext cx="3187080"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References</a:t>
            </a:r>
          </a:p>
        </p:txBody>
      </p:sp>
      <p:sp>
        <p:nvSpPr>
          <p:cNvPr id="9" name="Rectangle 8">
            <a:extLst>
              <a:ext uri="{FF2B5EF4-FFF2-40B4-BE49-F238E27FC236}">
                <a16:creationId xmlns:a16="http://schemas.microsoft.com/office/drawing/2014/main" id="{D8939A49-EFF5-46E7-AEE3-73E6C0B6E3C7}"/>
              </a:ext>
            </a:extLst>
          </p:cNvPr>
          <p:cNvSpPr/>
          <p:nvPr/>
        </p:nvSpPr>
        <p:spPr>
          <a:xfrm>
            <a:off x="1827394" y="4941168"/>
            <a:ext cx="3187080" cy="72008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Related Content</a:t>
            </a:r>
          </a:p>
        </p:txBody>
      </p:sp>
      <p:sp>
        <p:nvSpPr>
          <p:cNvPr id="11" name="Rectangle 10">
            <a:extLst>
              <a:ext uri="{FF2B5EF4-FFF2-40B4-BE49-F238E27FC236}">
                <a16:creationId xmlns:a16="http://schemas.microsoft.com/office/drawing/2014/main" id="{9F925B84-F7C8-4229-A331-C213327E0D78}"/>
              </a:ext>
            </a:extLst>
          </p:cNvPr>
          <p:cNvSpPr/>
          <p:nvPr/>
        </p:nvSpPr>
        <p:spPr>
          <a:xfrm>
            <a:off x="6528048" y="1796008"/>
            <a:ext cx="3187080" cy="74448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CENTRAL</a:t>
            </a:r>
          </a:p>
        </p:txBody>
      </p:sp>
      <p:sp>
        <p:nvSpPr>
          <p:cNvPr id="12" name="Rectangle 11">
            <a:extLst>
              <a:ext uri="{FF2B5EF4-FFF2-40B4-BE49-F238E27FC236}">
                <a16:creationId xmlns:a16="http://schemas.microsoft.com/office/drawing/2014/main" id="{A67BA248-823D-4B48-AAEF-8096E60774DC}"/>
              </a:ext>
            </a:extLst>
          </p:cNvPr>
          <p:cNvSpPr/>
          <p:nvPr/>
        </p:nvSpPr>
        <p:spPr>
          <a:xfrm>
            <a:off x="1827732" y="4353507"/>
            <a:ext cx="3187080"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Article</a:t>
            </a:r>
          </a:p>
        </p:txBody>
      </p:sp>
      <p:sp>
        <p:nvSpPr>
          <p:cNvPr id="13" name="Rectangle 12">
            <a:extLst>
              <a:ext uri="{FF2B5EF4-FFF2-40B4-BE49-F238E27FC236}">
                <a16:creationId xmlns:a16="http://schemas.microsoft.com/office/drawing/2014/main" id="{653EE307-DA96-4478-A9D2-C29234088006}"/>
              </a:ext>
            </a:extLst>
          </p:cNvPr>
          <p:cNvSpPr/>
          <p:nvPr/>
        </p:nvSpPr>
        <p:spPr>
          <a:xfrm>
            <a:off x="1828800" y="3573016"/>
            <a:ext cx="3187080" cy="7920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Characteristics of studies  </a:t>
            </a:r>
          </a:p>
        </p:txBody>
      </p:sp>
      <p:sp>
        <p:nvSpPr>
          <p:cNvPr id="14" name="Rectangle 13">
            <a:extLst>
              <a:ext uri="{FF2B5EF4-FFF2-40B4-BE49-F238E27FC236}">
                <a16:creationId xmlns:a16="http://schemas.microsoft.com/office/drawing/2014/main" id="{713718BF-3BC2-4F92-91DC-C93F737A6968}"/>
              </a:ext>
            </a:extLst>
          </p:cNvPr>
          <p:cNvSpPr/>
          <p:nvPr/>
        </p:nvSpPr>
        <p:spPr>
          <a:xfrm>
            <a:off x="6533811" y="2540496"/>
            <a:ext cx="3187080"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Article</a:t>
            </a:r>
          </a:p>
        </p:txBody>
      </p:sp>
      <p:sp>
        <p:nvSpPr>
          <p:cNvPr id="15" name="Rectangle 14">
            <a:extLst>
              <a:ext uri="{FF2B5EF4-FFF2-40B4-BE49-F238E27FC236}">
                <a16:creationId xmlns:a16="http://schemas.microsoft.com/office/drawing/2014/main" id="{A799787B-E08E-4E7C-AE78-0C56A3E934E2}"/>
              </a:ext>
            </a:extLst>
          </p:cNvPr>
          <p:cNvSpPr/>
          <p:nvPr/>
        </p:nvSpPr>
        <p:spPr>
          <a:xfrm>
            <a:off x="6528048" y="3068960"/>
            <a:ext cx="3187080" cy="88850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How Cochrane Used this article</a:t>
            </a:r>
          </a:p>
        </p:txBody>
      </p:sp>
      <p:sp>
        <p:nvSpPr>
          <p:cNvPr id="16" name="Rectangle 15">
            <a:extLst>
              <a:ext uri="{FF2B5EF4-FFF2-40B4-BE49-F238E27FC236}">
                <a16:creationId xmlns:a16="http://schemas.microsoft.com/office/drawing/2014/main" id="{54EAE4AA-A8C0-4A6F-ADF3-1AE7A08D1AA9}"/>
              </a:ext>
            </a:extLst>
          </p:cNvPr>
          <p:cNvSpPr/>
          <p:nvPr/>
        </p:nvSpPr>
        <p:spPr>
          <a:xfrm>
            <a:off x="6558797" y="4797152"/>
            <a:ext cx="3187080" cy="74448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Cochrane Clinical Answers</a:t>
            </a:r>
          </a:p>
        </p:txBody>
      </p:sp>
      <p:sp>
        <p:nvSpPr>
          <p:cNvPr id="17" name="Rectangle 16">
            <a:extLst>
              <a:ext uri="{FF2B5EF4-FFF2-40B4-BE49-F238E27FC236}">
                <a16:creationId xmlns:a16="http://schemas.microsoft.com/office/drawing/2014/main" id="{15164E88-0BDB-416D-AFC3-391F6E8ACD7E}"/>
              </a:ext>
            </a:extLst>
          </p:cNvPr>
          <p:cNvSpPr/>
          <p:nvPr/>
        </p:nvSpPr>
        <p:spPr>
          <a:xfrm>
            <a:off x="6558797" y="5805264"/>
            <a:ext cx="3187080" cy="74448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Cochrane Podcasts</a:t>
            </a:r>
          </a:p>
        </p:txBody>
      </p:sp>
      <p:cxnSp>
        <p:nvCxnSpPr>
          <p:cNvPr id="6" name="Straight Arrow Connector 5">
            <a:extLst>
              <a:ext uri="{FF2B5EF4-FFF2-40B4-BE49-F238E27FC236}">
                <a16:creationId xmlns:a16="http://schemas.microsoft.com/office/drawing/2014/main" id="{C0E0B612-9A4F-4B53-B09C-748B6E435080}"/>
              </a:ext>
            </a:extLst>
          </p:cNvPr>
          <p:cNvCxnSpPr>
            <a:stCxn id="8" idx="3"/>
            <a:endCxn id="14" idx="1"/>
          </p:cNvCxnSpPr>
          <p:nvPr/>
        </p:nvCxnSpPr>
        <p:spPr>
          <a:xfrm flipV="1">
            <a:off x="5015881" y="2828528"/>
            <a:ext cx="1517931" cy="456456"/>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2180A0D-527B-4009-BBB8-136A73ADA732}"/>
              </a:ext>
            </a:extLst>
          </p:cNvPr>
          <p:cNvCxnSpPr>
            <a:cxnSpLocks/>
          </p:cNvCxnSpPr>
          <p:nvPr/>
        </p:nvCxnSpPr>
        <p:spPr>
          <a:xfrm flipH="1">
            <a:off x="5069160" y="3506862"/>
            <a:ext cx="1430520" cy="967915"/>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6BAEDD3-B20F-4AB5-982D-E245865C28D5}"/>
              </a:ext>
            </a:extLst>
          </p:cNvPr>
          <p:cNvCxnSpPr>
            <a:cxnSpLocks/>
          </p:cNvCxnSpPr>
          <p:nvPr/>
        </p:nvCxnSpPr>
        <p:spPr>
          <a:xfrm flipH="1">
            <a:off x="5015880" y="3506541"/>
            <a:ext cx="1484866" cy="284161"/>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F010218-3215-49FE-B14A-D454A34271EB}"/>
              </a:ext>
            </a:extLst>
          </p:cNvPr>
          <p:cNvCxnSpPr>
            <a:cxnSpLocks/>
          </p:cNvCxnSpPr>
          <p:nvPr/>
        </p:nvCxnSpPr>
        <p:spPr>
          <a:xfrm flipV="1">
            <a:off x="5050478" y="5289004"/>
            <a:ext cx="1449200" cy="139432"/>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B4B76D-62AF-4545-AF35-A54451E7B4E6}"/>
              </a:ext>
            </a:extLst>
          </p:cNvPr>
          <p:cNvCxnSpPr>
            <a:cxnSpLocks/>
          </p:cNvCxnSpPr>
          <p:nvPr/>
        </p:nvCxnSpPr>
        <p:spPr>
          <a:xfrm>
            <a:off x="5032947" y="5445224"/>
            <a:ext cx="1525851" cy="831464"/>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2059" name="Arrow: Curved Down 2058">
            <a:extLst>
              <a:ext uri="{FF2B5EF4-FFF2-40B4-BE49-F238E27FC236}">
                <a16:creationId xmlns:a16="http://schemas.microsoft.com/office/drawing/2014/main" id="{F97CE6EB-F529-49B1-8ABD-374357A109B3}"/>
              </a:ext>
            </a:extLst>
          </p:cNvPr>
          <p:cNvSpPr/>
          <p:nvPr/>
        </p:nvSpPr>
        <p:spPr>
          <a:xfrm rot="18051292">
            <a:off x="1794783" y="4581128"/>
            <a:ext cx="936104" cy="576064"/>
          </a:xfrm>
          <a:prstGeom prst="curvedDownArrow">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Arrow Connector 43">
            <a:extLst>
              <a:ext uri="{FF2B5EF4-FFF2-40B4-BE49-F238E27FC236}">
                <a16:creationId xmlns:a16="http://schemas.microsoft.com/office/drawing/2014/main" id="{4A36DAB9-FA3C-41BD-9FC1-0D41B91C5CDD}"/>
              </a:ext>
            </a:extLst>
          </p:cNvPr>
          <p:cNvCxnSpPr>
            <a:cxnSpLocks/>
            <a:endCxn id="12" idx="3"/>
          </p:cNvCxnSpPr>
          <p:nvPr/>
        </p:nvCxnSpPr>
        <p:spPr>
          <a:xfrm flipH="1" flipV="1">
            <a:off x="5014812" y="4641539"/>
            <a:ext cx="1513238" cy="238168"/>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56D58A9-E836-49B8-B9BF-6BDDE598DA05}"/>
              </a:ext>
            </a:extLst>
          </p:cNvPr>
          <p:cNvCxnSpPr>
            <a:cxnSpLocks/>
          </p:cNvCxnSpPr>
          <p:nvPr/>
        </p:nvCxnSpPr>
        <p:spPr>
          <a:xfrm flipH="1" flipV="1">
            <a:off x="5063694" y="4808303"/>
            <a:ext cx="1464355" cy="1071041"/>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50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22" presetClass="entr" presetSubtype="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8"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59"/>
                                        </p:tgtEl>
                                        <p:attrNameLst>
                                          <p:attrName>style.visibility</p:attrName>
                                        </p:attrNameLst>
                                      </p:cBhvr>
                                      <p:to>
                                        <p:strVal val="visible"/>
                                      </p:to>
                                    </p:set>
                                    <p:animEffect transition="in" filter="wipe(down)">
                                      <p:cBhvr>
                                        <p:cTn id="26" dur="500"/>
                                        <p:tgtEl>
                                          <p:spTgt spid="205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par>
                                <p:cTn id="32" presetID="22" presetClass="entr" presetSubtype="4"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down)">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91E5C8A-4F66-4AD3-8AEF-6EE555C7BAA9}"/>
              </a:ext>
            </a:extLst>
          </p:cNvPr>
          <p:cNvPicPr>
            <a:picLocks noChangeAspect="1"/>
          </p:cNvPicPr>
          <p:nvPr/>
        </p:nvPicPr>
        <p:blipFill>
          <a:blip r:embed="rId3"/>
          <a:stretch>
            <a:fillRect/>
          </a:stretch>
        </p:blipFill>
        <p:spPr>
          <a:xfrm>
            <a:off x="1560512" y="1484785"/>
            <a:ext cx="9144000" cy="2398185"/>
          </a:xfrm>
          <a:prstGeom prst="rect">
            <a:avLst/>
          </a:prstGeom>
        </p:spPr>
      </p:pic>
      <p:sp>
        <p:nvSpPr>
          <p:cNvPr id="7" name="Rectangle 6">
            <a:extLst>
              <a:ext uri="{FF2B5EF4-FFF2-40B4-BE49-F238E27FC236}">
                <a16:creationId xmlns:a16="http://schemas.microsoft.com/office/drawing/2014/main" id="{B508DACA-4455-4895-99B0-5F5139E94575}"/>
              </a:ext>
            </a:extLst>
          </p:cNvPr>
          <p:cNvSpPr/>
          <p:nvPr/>
        </p:nvSpPr>
        <p:spPr>
          <a:xfrm>
            <a:off x="1542728" y="5589241"/>
            <a:ext cx="9104223" cy="461665"/>
          </a:xfrm>
          <a:prstGeom prst="rect">
            <a:avLst/>
          </a:prstGeom>
          <a:ln>
            <a:noFill/>
          </a:ln>
        </p:spPr>
        <p:txBody>
          <a:bodyPr wrap="square">
            <a:spAutoFit/>
          </a:bodyPr>
          <a:lstStyle/>
          <a:p>
            <a:r>
              <a:rPr lang="en-US" sz="2400" dirty="0">
                <a:solidFill>
                  <a:schemeClr val="accent2"/>
                </a:solidFill>
              </a:rPr>
              <a:t>See how a CENTRAL article was used in specific Cochrane Reviews </a:t>
            </a:r>
          </a:p>
        </p:txBody>
      </p:sp>
      <p:pic>
        <p:nvPicPr>
          <p:cNvPr id="16" name="Picture 15">
            <a:extLst>
              <a:ext uri="{FF2B5EF4-FFF2-40B4-BE49-F238E27FC236}">
                <a16:creationId xmlns:a16="http://schemas.microsoft.com/office/drawing/2014/main" id="{F25AF541-7A57-449B-BE8B-2F83F7884C03}"/>
              </a:ext>
            </a:extLst>
          </p:cNvPr>
          <p:cNvPicPr>
            <a:picLocks noChangeAspect="1"/>
          </p:cNvPicPr>
          <p:nvPr/>
        </p:nvPicPr>
        <p:blipFill>
          <a:blip r:embed="rId4"/>
          <a:stretch>
            <a:fillRect/>
          </a:stretch>
        </p:blipFill>
        <p:spPr>
          <a:xfrm>
            <a:off x="1488504" y="1398000"/>
            <a:ext cx="9144000" cy="3831201"/>
          </a:xfrm>
          <a:prstGeom prst="rect">
            <a:avLst/>
          </a:prstGeom>
        </p:spPr>
      </p:pic>
      <p:sp>
        <p:nvSpPr>
          <p:cNvPr id="13" name="Rectangle 12">
            <a:extLst>
              <a:ext uri="{FF2B5EF4-FFF2-40B4-BE49-F238E27FC236}">
                <a16:creationId xmlns:a16="http://schemas.microsoft.com/office/drawing/2014/main" id="{B6187AE8-C7C5-4BAD-B4DA-19A775CE4250}"/>
              </a:ext>
            </a:extLst>
          </p:cNvPr>
          <p:cNvSpPr/>
          <p:nvPr/>
        </p:nvSpPr>
        <p:spPr>
          <a:xfrm>
            <a:off x="7608168" y="260649"/>
            <a:ext cx="3024336" cy="95410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800">
                <a:solidFill>
                  <a:schemeClr val="bg1"/>
                </a:solidFill>
              </a:rPr>
              <a:t>CENTRAL Article LINKED CONTENT</a:t>
            </a:r>
          </a:p>
        </p:txBody>
      </p:sp>
      <p:sp>
        <p:nvSpPr>
          <p:cNvPr id="12" name="Rectangle: Rounded Corners 11">
            <a:extLst>
              <a:ext uri="{FF2B5EF4-FFF2-40B4-BE49-F238E27FC236}">
                <a16:creationId xmlns:a16="http://schemas.microsoft.com/office/drawing/2014/main" id="{90BD7CD7-5226-405F-8AE5-979FDB0B848D}"/>
              </a:ext>
            </a:extLst>
          </p:cNvPr>
          <p:cNvSpPr/>
          <p:nvPr/>
        </p:nvSpPr>
        <p:spPr>
          <a:xfrm>
            <a:off x="8256240" y="3291879"/>
            <a:ext cx="2195736" cy="301824"/>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54855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7" presetID="6" presetClass="entr" presetSubtype="16"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circle(in)">
                                      <p:cBhvr>
                                        <p:cTn id="9" dur="5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91E5C8A-4F66-4AD3-8AEF-6EE555C7BAA9}"/>
              </a:ext>
            </a:extLst>
          </p:cNvPr>
          <p:cNvPicPr>
            <a:picLocks noChangeAspect="1"/>
          </p:cNvPicPr>
          <p:nvPr/>
        </p:nvPicPr>
        <p:blipFill>
          <a:blip r:embed="rId3"/>
          <a:stretch>
            <a:fillRect/>
          </a:stretch>
        </p:blipFill>
        <p:spPr>
          <a:xfrm>
            <a:off x="1542727" y="1462864"/>
            <a:ext cx="9144000" cy="2398185"/>
          </a:xfrm>
          <a:prstGeom prst="rect">
            <a:avLst/>
          </a:prstGeom>
        </p:spPr>
      </p:pic>
      <p:sp>
        <p:nvSpPr>
          <p:cNvPr id="7" name="Rectangle 6">
            <a:extLst>
              <a:ext uri="{FF2B5EF4-FFF2-40B4-BE49-F238E27FC236}">
                <a16:creationId xmlns:a16="http://schemas.microsoft.com/office/drawing/2014/main" id="{B508DACA-4455-4895-99B0-5F5139E94575}"/>
              </a:ext>
            </a:extLst>
          </p:cNvPr>
          <p:cNvSpPr/>
          <p:nvPr/>
        </p:nvSpPr>
        <p:spPr>
          <a:xfrm>
            <a:off x="1542728" y="5589241"/>
            <a:ext cx="9104223" cy="830997"/>
          </a:xfrm>
          <a:prstGeom prst="rect">
            <a:avLst/>
          </a:prstGeom>
          <a:ln>
            <a:noFill/>
          </a:ln>
        </p:spPr>
        <p:txBody>
          <a:bodyPr wrap="square">
            <a:spAutoFit/>
          </a:bodyPr>
          <a:lstStyle/>
          <a:p>
            <a:r>
              <a:rPr lang="en-US" sz="2400" dirty="0">
                <a:solidFill>
                  <a:schemeClr val="accent2"/>
                </a:solidFill>
              </a:rPr>
              <a:t>Select the title to link to the Cochrane Systematic Review the CENTRAL article was used in.  </a:t>
            </a:r>
          </a:p>
        </p:txBody>
      </p:sp>
      <p:sp>
        <p:nvSpPr>
          <p:cNvPr id="13" name="Rectangle 12">
            <a:extLst>
              <a:ext uri="{FF2B5EF4-FFF2-40B4-BE49-F238E27FC236}">
                <a16:creationId xmlns:a16="http://schemas.microsoft.com/office/drawing/2014/main" id="{B6187AE8-C7C5-4BAD-B4DA-19A775CE4250}"/>
              </a:ext>
            </a:extLst>
          </p:cNvPr>
          <p:cNvSpPr/>
          <p:nvPr/>
        </p:nvSpPr>
        <p:spPr>
          <a:xfrm>
            <a:off x="7608168" y="260648"/>
            <a:ext cx="3024336" cy="5232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800">
                <a:solidFill>
                  <a:schemeClr val="bg1"/>
                </a:solidFill>
              </a:rPr>
              <a:t>LINKED CONTENT</a:t>
            </a:r>
          </a:p>
        </p:txBody>
      </p:sp>
      <p:sp>
        <p:nvSpPr>
          <p:cNvPr id="12" name="Rectangle: Rounded Corners 11">
            <a:extLst>
              <a:ext uri="{FF2B5EF4-FFF2-40B4-BE49-F238E27FC236}">
                <a16:creationId xmlns:a16="http://schemas.microsoft.com/office/drawing/2014/main" id="{90BD7CD7-5226-405F-8AE5-979FDB0B848D}"/>
              </a:ext>
            </a:extLst>
          </p:cNvPr>
          <p:cNvSpPr/>
          <p:nvPr/>
        </p:nvSpPr>
        <p:spPr>
          <a:xfrm>
            <a:off x="2135560" y="2924944"/>
            <a:ext cx="4320480" cy="288032"/>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B87C754-A249-44A8-ACD7-B1B3438C827B}"/>
              </a:ext>
            </a:extLst>
          </p:cNvPr>
          <p:cNvPicPr>
            <a:picLocks noChangeAspect="1"/>
          </p:cNvPicPr>
          <p:nvPr/>
        </p:nvPicPr>
        <p:blipFill>
          <a:blip r:embed="rId4"/>
          <a:stretch>
            <a:fillRect/>
          </a:stretch>
        </p:blipFill>
        <p:spPr>
          <a:xfrm>
            <a:off x="1259313" y="91885"/>
            <a:ext cx="9427414" cy="5394960"/>
          </a:xfrm>
          <a:prstGeom prst="rect">
            <a:avLst/>
          </a:prstGeom>
        </p:spPr>
      </p:pic>
    </p:spTree>
    <p:extLst>
      <p:ext uri="{BB962C8B-B14F-4D97-AF65-F5344CB8AC3E}">
        <p14:creationId xmlns:p14="http://schemas.microsoft.com/office/powerpoint/2010/main" val="61174269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5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91E5C8A-4F66-4AD3-8AEF-6EE555C7BAA9}"/>
              </a:ext>
            </a:extLst>
          </p:cNvPr>
          <p:cNvPicPr>
            <a:picLocks noChangeAspect="1"/>
          </p:cNvPicPr>
          <p:nvPr/>
        </p:nvPicPr>
        <p:blipFill>
          <a:blip r:embed="rId3"/>
          <a:stretch>
            <a:fillRect/>
          </a:stretch>
        </p:blipFill>
        <p:spPr>
          <a:xfrm>
            <a:off x="1542727" y="1462864"/>
            <a:ext cx="9144000" cy="2398185"/>
          </a:xfrm>
          <a:prstGeom prst="rect">
            <a:avLst/>
          </a:prstGeom>
        </p:spPr>
      </p:pic>
      <p:sp>
        <p:nvSpPr>
          <p:cNvPr id="7" name="Rectangle 6">
            <a:extLst>
              <a:ext uri="{FF2B5EF4-FFF2-40B4-BE49-F238E27FC236}">
                <a16:creationId xmlns:a16="http://schemas.microsoft.com/office/drawing/2014/main" id="{B508DACA-4455-4895-99B0-5F5139E94575}"/>
              </a:ext>
            </a:extLst>
          </p:cNvPr>
          <p:cNvSpPr/>
          <p:nvPr/>
        </p:nvSpPr>
        <p:spPr>
          <a:xfrm>
            <a:off x="1542728" y="5787262"/>
            <a:ext cx="9104223" cy="830997"/>
          </a:xfrm>
          <a:prstGeom prst="rect">
            <a:avLst/>
          </a:prstGeom>
          <a:ln>
            <a:noFill/>
          </a:ln>
        </p:spPr>
        <p:txBody>
          <a:bodyPr wrap="square">
            <a:spAutoFit/>
          </a:bodyPr>
          <a:lstStyle/>
          <a:p>
            <a:r>
              <a:rPr lang="en-US" sz="2400" dirty="0">
                <a:solidFill>
                  <a:schemeClr val="accent2"/>
                </a:solidFill>
              </a:rPr>
              <a:t>Use this link to view the Cochrane PICO analysis and risk of bias for the article</a:t>
            </a:r>
          </a:p>
        </p:txBody>
      </p:sp>
      <p:sp>
        <p:nvSpPr>
          <p:cNvPr id="13" name="Rectangle 12">
            <a:extLst>
              <a:ext uri="{FF2B5EF4-FFF2-40B4-BE49-F238E27FC236}">
                <a16:creationId xmlns:a16="http://schemas.microsoft.com/office/drawing/2014/main" id="{B6187AE8-C7C5-4BAD-B4DA-19A775CE4250}"/>
              </a:ext>
            </a:extLst>
          </p:cNvPr>
          <p:cNvSpPr/>
          <p:nvPr/>
        </p:nvSpPr>
        <p:spPr>
          <a:xfrm>
            <a:off x="7608168" y="100390"/>
            <a:ext cx="3024336" cy="95410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800">
                <a:solidFill>
                  <a:schemeClr val="bg1"/>
                </a:solidFill>
              </a:rPr>
              <a:t>CENTRAL article LINKED CONTENT</a:t>
            </a:r>
          </a:p>
        </p:txBody>
      </p:sp>
      <p:sp>
        <p:nvSpPr>
          <p:cNvPr id="8" name="Rectangle: Rounded Corners 7">
            <a:extLst>
              <a:ext uri="{FF2B5EF4-FFF2-40B4-BE49-F238E27FC236}">
                <a16:creationId xmlns:a16="http://schemas.microsoft.com/office/drawing/2014/main" id="{3B20AB1C-6B26-4A59-98BB-C0E03FE45C92}"/>
              </a:ext>
            </a:extLst>
          </p:cNvPr>
          <p:cNvSpPr/>
          <p:nvPr/>
        </p:nvSpPr>
        <p:spPr>
          <a:xfrm>
            <a:off x="2135560" y="3382259"/>
            <a:ext cx="2376264" cy="211444"/>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435EA9A-A78E-4716-BA80-D73DF7D137AC}"/>
              </a:ext>
            </a:extLst>
          </p:cNvPr>
          <p:cNvPicPr>
            <a:picLocks noChangeAspect="1"/>
          </p:cNvPicPr>
          <p:nvPr/>
        </p:nvPicPr>
        <p:blipFill>
          <a:blip r:embed="rId4"/>
          <a:stretch>
            <a:fillRect/>
          </a:stretch>
        </p:blipFill>
        <p:spPr>
          <a:xfrm>
            <a:off x="1559497" y="1064137"/>
            <a:ext cx="8949877" cy="4793783"/>
          </a:xfrm>
          <a:prstGeom prst="rect">
            <a:avLst/>
          </a:prstGeom>
        </p:spPr>
      </p:pic>
      <p:pic>
        <p:nvPicPr>
          <p:cNvPr id="2" name="Picture 1">
            <a:extLst>
              <a:ext uri="{FF2B5EF4-FFF2-40B4-BE49-F238E27FC236}">
                <a16:creationId xmlns:a16="http://schemas.microsoft.com/office/drawing/2014/main" id="{16C84D55-8819-42E6-8019-360805B70306}"/>
              </a:ext>
            </a:extLst>
          </p:cNvPr>
          <p:cNvPicPr>
            <a:picLocks noChangeAspect="1"/>
          </p:cNvPicPr>
          <p:nvPr/>
        </p:nvPicPr>
        <p:blipFill>
          <a:blip r:embed="rId5"/>
          <a:stretch>
            <a:fillRect/>
          </a:stretch>
        </p:blipFill>
        <p:spPr>
          <a:xfrm>
            <a:off x="1575602" y="1064138"/>
            <a:ext cx="9056902" cy="4741127"/>
          </a:xfrm>
          <a:prstGeom prst="rect">
            <a:avLst/>
          </a:prstGeom>
        </p:spPr>
      </p:pic>
    </p:spTree>
    <p:extLst>
      <p:ext uri="{BB962C8B-B14F-4D97-AF65-F5344CB8AC3E}">
        <p14:creationId xmlns:p14="http://schemas.microsoft.com/office/powerpoint/2010/main" val="314455186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B36E7F-1167-4E98-8993-B91DB86EC51B}"/>
              </a:ext>
            </a:extLst>
          </p:cNvPr>
          <p:cNvPicPr>
            <a:picLocks noChangeAspect="1"/>
          </p:cNvPicPr>
          <p:nvPr/>
        </p:nvPicPr>
        <p:blipFill>
          <a:blip r:embed="rId3"/>
          <a:stretch>
            <a:fillRect/>
          </a:stretch>
        </p:blipFill>
        <p:spPr>
          <a:xfrm>
            <a:off x="1631502" y="43802"/>
            <a:ext cx="7251761" cy="5486400"/>
          </a:xfrm>
          <a:prstGeom prst="rect">
            <a:avLst/>
          </a:prstGeom>
        </p:spPr>
      </p:pic>
      <p:pic>
        <p:nvPicPr>
          <p:cNvPr id="6" name="Picture 5">
            <a:extLst>
              <a:ext uri="{FF2B5EF4-FFF2-40B4-BE49-F238E27FC236}">
                <a16:creationId xmlns:a16="http://schemas.microsoft.com/office/drawing/2014/main" id="{20DA3946-1AAE-4BF2-81B7-7EBB19258934}"/>
              </a:ext>
            </a:extLst>
          </p:cNvPr>
          <p:cNvPicPr>
            <a:picLocks noChangeAspect="1"/>
          </p:cNvPicPr>
          <p:nvPr/>
        </p:nvPicPr>
        <p:blipFill>
          <a:blip r:embed="rId4"/>
          <a:stretch>
            <a:fillRect/>
          </a:stretch>
        </p:blipFill>
        <p:spPr>
          <a:xfrm>
            <a:off x="8529826" y="1031752"/>
            <a:ext cx="2030671" cy="2181225"/>
          </a:xfrm>
          <a:prstGeom prst="rect">
            <a:avLst/>
          </a:prstGeom>
        </p:spPr>
      </p:pic>
      <p:sp>
        <p:nvSpPr>
          <p:cNvPr id="7" name="Rectangle 6">
            <a:extLst>
              <a:ext uri="{FF2B5EF4-FFF2-40B4-BE49-F238E27FC236}">
                <a16:creationId xmlns:a16="http://schemas.microsoft.com/office/drawing/2014/main" id="{B508DACA-4455-4895-99B0-5F5139E94575}"/>
              </a:ext>
            </a:extLst>
          </p:cNvPr>
          <p:cNvSpPr/>
          <p:nvPr/>
        </p:nvSpPr>
        <p:spPr>
          <a:xfrm>
            <a:off x="1542728" y="5589241"/>
            <a:ext cx="9104223" cy="1261884"/>
          </a:xfrm>
          <a:prstGeom prst="rect">
            <a:avLst/>
          </a:prstGeom>
          <a:ln>
            <a:noFill/>
          </a:ln>
        </p:spPr>
        <p:txBody>
          <a:bodyPr wrap="square">
            <a:spAutoFit/>
          </a:bodyPr>
          <a:lstStyle/>
          <a:p>
            <a:r>
              <a:rPr lang="en-US" sz="2400" dirty="0">
                <a:solidFill>
                  <a:schemeClr val="accent2"/>
                </a:solidFill>
              </a:rPr>
              <a:t>Related Content links to podcasts, Cochrane Clinical Answers, related Cochrane reviews and guidelines</a:t>
            </a:r>
          </a:p>
          <a:p>
            <a:endParaRPr lang="en-US" sz="2800" dirty="0">
              <a:solidFill>
                <a:schemeClr val="accent2"/>
              </a:solidFill>
            </a:endParaRPr>
          </a:p>
        </p:txBody>
      </p:sp>
      <p:sp>
        <p:nvSpPr>
          <p:cNvPr id="8" name="Rectangle: Rounded Corners 7">
            <a:extLst>
              <a:ext uri="{FF2B5EF4-FFF2-40B4-BE49-F238E27FC236}">
                <a16:creationId xmlns:a16="http://schemas.microsoft.com/office/drawing/2014/main" id="{77BA5E1F-017C-4B4D-B2A2-835AFACA7930}"/>
              </a:ext>
            </a:extLst>
          </p:cNvPr>
          <p:cNvSpPr/>
          <p:nvPr/>
        </p:nvSpPr>
        <p:spPr>
          <a:xfrm>
            <a:off x="1866752" y="1981796"/>
            <a:ext cx="1420936" cy="281135"/>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A6910D6-AE63-4E05-AF9D-69823A2A233E}"/>
              </a:ext>
            </a:extLst>
          </p:cNvPr>
          <p:cNvSpPr/>
          <p:nvPr/>
        </p:nvSpPr>
        <p:spPr>
          <a:xfrm>
            <a:off x="1866752" y="2456332"/>
            <a:ext cx="2160240" cy="281135"/>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43ABC7E-237F-411A-85EF-86AD044949FC}"/>
              </a:ext>
            </a:extLst>
          </p:cNvPr>
          <p:cNvSpPr/>
          <p:nvPr/>
        </p:nvSpPr>
        <p:spPr>
          <a:xfrm>
            <a:off x="1866752" y="3622812"/>
            <a:ext cx="1656184" cy="28113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0BD7CD7-5226-405F-8AE5-979FDB0B848D}"/>
              </a:ext>
            </a:extLst>
          </p:cNvPr>
          <p:cNvSpPr/>
          <p:nvPr/>
        </p:nvSpPr>
        <p:spPr>
          <a:xfrm>
            <a:off x="6852593" y="4377737"/>
            <a:ext cx="2030671" cy="14401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6187AE8-C7C5-4BAD-B4DA-19A775CE4250}"/>
              </a:ext>
            </a:extLst>
          </p:cNvPr>
          <p:cNvSpPr/>
          <p:nvPr/>
        </p:nvSpPr>
        <p:spPr>
          <a:xfrm>
            <a:off x="7283778" y="24978"/>
            <a:ext cx="3348727" cy="95410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800">
                <a:solidFill>
                  <a:schemeClr val="bg1"/>
                </a:solidFill>
              </a:rPr>
              <a:t>Systematic Review</a:t>
            </a:r>
          </a:p>
          <a:p>
            <a:r>
              <a:rPr lang="en-US" sz="2800">
                <a:solidFill>
                  <a:schemeClr val="bg1"/>
                </a:solidFill>
              </a:rPr>
              <a:t>LINKED CONTENT</a:t>
            </a:r>
          </a:p>
        </p:txBody>
      </p:sp>
      <p:sp>
        <p:nvSpPr>
          <p:cNvPr id="15" name="Rectangle: Rounded Corners 14">
            <a:extLst>
              <a:ext uri="{FF2B5EF4-FFF2-40B4-BE49-F238E27FC236}">
                <a16:creationId xmlns:a16="http://schemas.microsoft.com/office/drawing/2014/main" id="{9E941CA8-D537-4755-A1C2-C79511304D17}"/>
              </a:ext>
            </a:extLst>
          </p:cNvPr>
          <p:cNvSpPr/>
          <p:nvPr/>
        </p:nvSpPr>
        <p:spPr>
          <a:xfrm>
            <a:off x="1866752" y="4263955"/>
            <a:ext cx="1656184" cy="28113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37A3DB14-3F99-4577-91F3-7793B32E67C3}"/>
              </a:ext>
            </a:extLst>
          </p:cNvPr>
          <p:cNvSpPr/>
          <p:nvPr/>
        </p:nvSpPr>
        <p:spPr>
          <a:xfrm>
            <a:off x="1866752" y="5009429"/>
            <a:ext cx="1656184" cy="28113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52943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076688-3AB1-4031-AD03-2EAF9BB921C0}"/>
              </a:ext>
            </a:extLst>
          </p:cNvPr>
          <p:cNvPicPr>
            <a:picLocks noChangeAspect="1"/>
          </p:cNvPicPr>
          <p:nvPr/>
        </p:nvPicPr>
        <p:blipFill rotWithShape="1">
          <a:blip r:embed="rId3"/>
          <a:srcRect t="2052" b="4471"/>
          <a:stretch/>
        </p:blipFill>
        <p:spPr>
          <a:xfrm>
            <a:off x="1614300" y="1030376"/>
            <a:ext cx="8686800" cy="4527275"/>
          </a:xfrm>
          <a:prstGeom prst="rect">
            <a:avLst/>
          </a:prstGeom>
        </p:spPr>
      </p:pic>
      <p:sp>
        <p:nvSpPr>
          <p:cNvPr id="7" name="Rectangle 6">
            <a:extLst>
              <a:ext uri="{FF2B5EF4-FFF2-40B4-BE49-F238E27FC236}">
                <a16:creationId xmlns:a16="http://schemas.microsoft.com/office/drawing/2014/main" id="{B508DACA-4455-4895-99B0-5F5139E94575}"/>
              </a:ext>
            </a:extLst>
          </p:cNvPr>
          <p:cNvSpPr/>
          <p:nvPr/>
        </p:nvSpPr>
        <p:spPr>
          <a:xfrm>
            <a:off x="1520043" y="5623720"/>
            <a:ext cx="8587692" cy="954107"/>
          </a:xfrm>
          <a:prstGeom prst="rect">
            <a:avLst/>
          </a:prstGeom>
          <a:ln>
            <a:noFill/>
          </a:ln>
        </p:spPr>
        <p:txBody>
          <a:bodyPr wrap="square">
            <a:spAutoFit/>
          </a:bodyPr>
          <a:lstStyle/>
          <a:p>
            <a:r>
              <a:rPr lang="en-US" sz="2800" dirty="0">
                <a:solidFill>
                  <a:schemeClr val="accent2"/>
                </a:solidFill>
              </a:rPr>
              <a:t>New links to find related Cochrane content and guidelines</a:t>
            </a:r>
          </a:p>
        </p:txBody>
      </p:sp>
      <p:sp>
        <p:nvSpPr>
          <p:cNvPr id="10" name="Rectangle: Rounded Corners 9">
            <a:extLst>
              <a:ext uri="{FF2B5EF4-FFF2-40B4-BE49-F238E27FC236}">
                <a16:creationId xmlns:a16="http://schemas.microsoft.com/office/drawing/2014/main" id="{BA6910D6-AE63-4E05-AF9D-69823A2A233E}"/>
              </a:ext>
            </a:extLst>
          </p:cNvPr>
          <p:cNvSpPr/>
          <p:nvPr/>
        </p:nvSpPr>
        <p:spPr>
          <a:xfrm>
            <a:off x="2648697" y="2417378"/>
            <a:ext cx="1056443" cy="203950"/>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0BD7CD7-5226-405F-8AE5-979FDB0B848D}"/>
              </a:ext>
            </a:extLst>
          </p:cNvPr>
          <p:cNvSpPr/>
          <p:nvPr/>
        </p:nvSpPr>
        <p:spPr>
          <a:xfrm>
            <a:off x="7870561" y="2817517"/>
            <a:ext cx="2237173" cy="1861361"/>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95254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148F-5016-47B8-B612-12FFF2EA9A23}"/>
              </a:ext>
            </a:extLst>
          </p:cNvPr>
          <p:cNvSpPr>
            <a:spLocks noGrp="1"/>
          </p:cNvSpPr>
          <p:nvPr>
            <p:ph type="title"/>
          </p:nvPr>
        </p:nvSpPr>
        <p:spPr/>
        <p:txBody>
          <a:bodyPr/>
          <a:lstStyle/>
          <a:p>
            <a:r>
              <a:rPr lang="en-GB" dirty="0"/>
              <a:t>What is the Cochrane Library?</a:t>
            </a:r>
          </a:p>
        </p:txBody>
      </p:sp>
      <p:sp>
        <p:nvSpPr>
          <p:cNvPr id="3" name="Content Placeholder 2">
            <a:extLst>
              <a:ext uri="{FF2B5EF4-FFF2-40B4-BE49-F238E27FC236}">
                <a16:creationId xmlns:a16="http://schemas.microsoft.com/office/drawing/2014/main" id="{D4652FD4-A134-4B12-8581-A83E2B0C309B}"/>
              </a:ext>
            </a:extLst>
          </p:cNvPr>
          <p:cNvSpPr>
            <a:spLocks noGrp="1"/>
          </p:cNvSpPr>
          <p:nvPr>
            <p:ph idx="1"/>
          </p:nvPr>
        </p:nvSpPr>
        <p:spPr>
          <a:xfrm>
            <a:off x="2095132" y="2264048"/>
            <a:ext cx="8216029" cy="3909600"/>
          </a:xfrm>
        </p:spPr>
        <p:txBody>
          <a:bodyPr/>
          <a:lstStyle/>
          <a:p>
            <a:pPr algn="ctr"/>
            <a:r>
              <a:rPr lang="en-GB" sz="4400" dirty="0"/>
              <a:t>A </a:t>
            </a:r>
            <a:r>
              <a:rPr lang="en-GB" sz="4400" b="1" dirty="0"/>
              <a:t>collection of databases </a:t>
            </a:r>
            <a:r>
              <a:rPr lang="en-GB" sz="4400" dirty="0"/>
              <a:t>that contain different types of </a:t>
            </a:r>
            <a:r>
              <a:rPr lang="en-GB" sz="4400" b="1" dirty="0"/>
              <a:t>high-quality, independent evidence </a:t>
            </a:r>
            <a:r>
              <a:rPr lang="en-GB" sz="4400" dirty="0"/>
              <a:t>to </a:t>
            </a:r>
            <a:r>
              <a:rPr lang="en-GB" sz="4400" b="1" dirty="0"/>
              <a:t>inform healthcare decision-making</a:t>
            </a:r>
          </a:p>
        </p:txBody>
      </p:sp>
    </p:spTree>
    <p:extLst>
      <p:ext uri="{BB962C8B-B14F-4D97-AF65-F5344CB8AC3E}">
        <p14:creationId xmlns:p14="http://schemas.microsoft.com/office/powerpoint/2010/main" val="3888483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B188872-91B4-49AE-A2A9-9C25FFFA4146}"/>
              </a:ext>
            </a:extLst>
          </p:cNvPr>
          <p:cNvSpPr txBox="1">
            <a:spLocks/>
          </p:cNvSpPr>
          <p:nvPr/>
        </p:nvSpPr>
        <p:spPr>
          <a:xfrm>
            <a:off x="1964436" y="990600"/>
            <a:ext cx="8229600" cy="609600"/>
          </a:xfrm>
          <a:prstGeom prst="rect">
            <a:avLst/>
          </a:prstGeom>
        </p:spPr>
        <p:txBody>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US" dirty="0"/>
              <a:t>Navigation Update</a:t>
            </a:r>
          </a:p>
        </p:txBody>
      </p:sp>
      <p:sp>
        <p:nvSpPr>
          <p:cNvPr id="8" name="Rectangle 7">
            <a:extLst>
              <a:ext uri="{FF2B5EF4-FFF2-40B4-BE49-F238E27FC236}">
                <a16:creationId xmlns:a16="http://schemas.microsoft.com/office/drawing/2014/main" id="{7554E7E7-08F3-420B-84DE-0926164B3912}"/>
              </a:ext>
            </a:extLst>
          </p:cNvPr>
          <p:cNvSpPr/>
          <p:nvPr/>
        </p:nvSpPr>
        <p:spPr>
          <a:xfrm>
            <a:off x="1793656" y="5158578"/>
            <a:ext cx="5025786" cy="1200329"/>
          </a:xfrm>
          <a:prstGeom prst="rect">
            <a:avLst/>
          </a:prstGeom>
          <a:solidFill>
            <a:schemeClr val="bg1"/>
          </a:solidFill>
          <a:ln>
            <a:solidFill>
              <a:schemeClr val="accent2">
                <a:lumMod val="60000"/>
                <a:lumOff val="40000"/>
              </a:schemeClr>
            </a:solidFill>
          </a:ln>
        </p:spPr>
        <p:txBody>
          <a:bodyPr wrap="square">
            <a:spAutoFit/>
          </a:bodyPr>
          <a:lstStyle/>
          <a:p>
            <a:pPr lvl="0" eaLnBrk="0" hangingPunct="0">
              <a:defRPr/>
            </a:pPr>
            <a:r>
              <a:rPr lang="en-US" spc="100" dirty="0">
                <a:solidFill>
                  <a:srgbClr val="345A8A"/>
                </a:solidFill>
                <a:cs typeface="Calibri" pitchFamily="34" charset="0"/>
              </a:rPr>
              <a:t>Collapsible sections allows users to </a:t>
            </a:r>
          </a:p>
          <a:p>
            <a:pPr marL="285750" indent="-285750" eaLnBrk="0" hangingPunct="0">
              <a:buFont typeface="Arial" panose="020B0604020202020204" pitchFamily="34" charset="0"/>
              <a:buChar char="•"/>
              <a:defRPr/>
            </a:pPr>
            <a:r>
              <a:rPr lang="en-US" spc="100" dirty="0">
                <a:solidFill>
                  <a:srgbClr val="345A8A"/>
                </a:solidFill>
                <a:cs typeface="Calibri" pitchFamily="34" charset="0"/>
              </a:rPr>
              <a:t>Quickly navigate large reviews</a:t>
            </a:r>
          </a:p>
          <a:p>
            <a:pPr marL="285750" indent="-285750" eaLnBrk="0" hangingPunct="0">
              <a:buFont typeface="Arial" panose="020B0604020202020204" pitchFamily="34" charset="0"/>
              <a:buChar char="•"/>
              <a:defRPr/>
            </a:pPr>
            <a:r>
              <a:rPr lang="en-US" spc="100" dirty="0">
                <a:solidFill>
                  <a:srgbClr val="345A8A"/>
                </a:solidFill>
                <a:cs typeface="Calibri" pitchFamily="34" charset="0"/>
              </a:rPr>
              <a:t>Easily identify content with translations</a:t>
            </a:r>
          </a:p>
          <a:p>
            <a:pPr marL="285750" indent="-285750" eaLnBrk="0" hangingPunct="0">
              <a:buFont typeface="Arial" panose="020B0604020202020204" pitchFamily="34" charset="0"/>
              <a:buChar char="•"/>
              <a:defRPr/>
            </a:pPr>
            <a:r>
              <a:rPr lang="en-US" spc="100" dirty="0">
                <a:solidFill>
                  <a:srgbClr val="345A8A"/>
                </a:solidFill>
                <a:cs typeface="Calibri" pitchFamily="34" charset="0"/>
              </a:rPr>
              <a:t>Improves experience on mobile devices    </a:t>
            </a:r>
          </a:p>
        </p:txBody>
      </p:sp>
      <p:grpSp>
        <p:nvGrpSpPr>
          <p:cNvPr id="7" name="Group 6">
            <a:extLst>
              <a:ext uri="{FF2B5EF4-FFF2-40B4-BE49-F238E27FC236}">
                <a16:creationId xmlns:a16="http://schemas.microsoft.com/office/drawing/2014/main" id="{54E55FFD-66E0-404E-996F-DEAC704BB093}"/>
              </a:ext>
            </a:extLst>
          </p:cNvPr>
          <p:cNvGrpSpPr/>
          <p:nvPr/>
        </p:nvGrpSpPr>
        <p:grpSpPr>
          <a:xfrm>
            <a:off x="1564396" y="1812710"/>
            <a:ext cx="4531604" cy="3269653"/>
            <a:chOff x="323442" y="1791200"/>
            <a:chExt cx="3566160" cy="2674620"/>
          </a:xfrm>
        </p:grpSpPr>
        <p:pic>
          <p:nvPicPr>
            <p:cNvPr id="6" name="Picture 5">
              <a:extLst>
                <a:ext uri="{FF2B5EF4-FFF2-40B4-BE49-F238E27FC236}">
                  <a16:creationId xmlns:a16="http://schemas.microsoft.com/office/drawing/2014/main" id="{08EABFD9-993D-45E7-9093-3CC66E98C52B}"/>
                </a:ext>
              </a:extLst>
            </p:cNvPr>
            <p:cNvPicPr>
              <a:picLocks noChangeAspect="1"/>
            </p:cNvPicPr>
            <p:nvPr/>
          </p:nvPicPr>
          <p:blipFill>
            <a:blip r:embed="rId3"/>
            <a:stretch>
              <a:fillRect/>
            </a:stretch>
          </p:blipFill>
          <p:spPr>
            <a:xfrm>
              <a:off x="323442" y="1791200"/>
              <a:ext cx="3566160" cy="2674620"/>
            </a:xfrm>
            <a:prstGeom prst="rect">
              <a:avLst/>
            </a:prstGeom>
            <a:ln>
              <a:solidFill>
                <a:schemeClr val="accent2">
                  <a:lumMod val="60000"/>
                  <a:lumOff val="40000"/>
                </a:schemeClr>
              </a:solidFill>
            </a:ln>
          </p:spPr>
        </p:pic>
        <p:sp>
          <p:nvSpPr>
            <p:cNvPr id="9" name="Rectangle: Rounded Corners 8">
              <a:extLst>
                <a:ext uri="{FF2B5EF4-FFF2-40B4-BE49-F238E27FC236}">
                  <a16:creationId xmlns:a16="http://schemas.microsoft.com/office/drawing/2014/main" id="{9C1D6EF1-4C2B-4A4E-8E3F-FA94C2164C27}"/>
                </a:ext>
              </a:extLst>
            </p:cNvPr>
            <p:cNvSpPr/>
            <p:nvPr/>
          </p:nvSpPr>
          <p:spPr>
            <a:xfrm>
              <a:off x="3067972" y="2920946"/>
              <a:ext cx="470780" cy="158973"/>
            </a:xfrm>
            <a:prstGeom prst="roundRect">
              <a:avLst>
                <a:gd name="adj" fmla="val 50000"/>
              </a:avLst>
            </a:pr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D57A9885-FAE1-44B7-B752-7F8947351EBA}"/>
              </a:ext>
            </a:extLst>
          </p:cNvPr>
          <p:cNvPicPr>
            <a:picLocks noChangeAspect="1"/>
          </p:cNvPicPr>
          <p:nvPr/>
        </p:nvPicPr>
        <p:blipFill>
          <a:blip r:embed="rId4"/>
          <a:stretch>
            <a:fillRect/>
          </a:stretch>
        </p:blipFill>
        <p:spPr>
          <a:xfrm>
            <a:off x="1564395" y="1806843"/>
            <a:ext cx="4531604" cy="3292299"/>
          </a:xfrm>
          <a:prstGeom prst="rect">
            <a:avLst/>
          </a:prstGeom>
          <a:ln>
            <a:solidFill>
              <a:schemeClr val="accent2">
                <a:lumMod val="60000"/>
                <a:lumOff val="40000"/>
              </a:schemeClr>
            </a:solidFill>
          </a:ln>
        </p:spPr>
      </p:pic>
      <p:sp>
        <p:nvSpPr>
          <p:cNvPr id="11" name="Rectangle 10">
            <a:extLst>
              <a:ext uri="{FF2B5EF4-FFF2-40B4-BE49-F238E27FC236}">
                <a16:creationId xmlns:a16="http://schemas.microsoft.com/office/drawing/2014/main" id="{EA2FCD46-C50D-4C1C-97C2-1EE103B17C35}"/>
              </a:ext>
            </a:extLst>
          </p:cNvPr>
          <p:cNvSpPr/>
          <p:nvPr/>
        </p:nvSpPr>
        <p:spPr>
          <a:xfrm>
            <a:off x="7824593" y="5405452"/>
            <a:ext cx="2266857" cy="923330"/>
          </a:xfrm>
          <a:prstGeom prst="rect">
            <a:avLst/>
          </a:prstGeom>
          <a:solidFill>
            <a:schemeClr val="bg1"/>
          </a:solidFill>
          <a:ln>
            <a:solidFill>
              <a:schemeClr val="accent2">
                <a:lumMod val="60000"/>
                <a:lumOff val="40000"/>
              </a:schemeClr>
            </a:solidFill>
          </a:ln>
        </p:spPr>
        <p:txBody>
          <a:bodyPr wrap="square">
            <a:spAutoFit/>
          </a:bodyPr>
          <a:lstStyle/>
          <a:p>
            <a:pPr lvl="0" algn="ctr" eaLnBrk="0" hangingPunct="0">
              <a:defRPr/>
            </a:pPr>
            <a:r>
              <a:rPr lang="en-US" spc="100" dirty="0">
                <a:solidFill>
                  <a:srgbClr val="345A8A"/>
                </a:solidFill>
                <a:cs typeface="Calibri" pitchFamily="34" charset="0"/>
              </a:rPr>
              <a:t>Improved navigation on mobile devices    </a:t>
            </a:r>
          </a:p>
        </p:txBody>
      </p:sp>
      <p:pic>
        <p:nvPicPr>
          <p:cNvPr id="14" name="Picture 13">
            <a:extLst>
              <a:ext uri="{FF2B5EF4-FFF2-40B4-BE49-F238E27FC236}">
                <a16:creationId xmlns:a16="http://schemas.microsoft.com/office/drawing/2014/main" id="{9D0290F9-6F1C-0247-BC0E-FC76F2746D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5185" y="1471172"/>
            <a:ext cx="2145671" cy="3816435"/>
          </a:xfrm>
          <a:prstGeom prst="rect">
            <a:avLst/>
          </a:prstGeom>
          <a:ln>
            <a:solidFill>
              <a:schemeClr val="bg2"/>
            </a:solidFill>
          </a:ln>
        </p:spPr>
      </p:pic>
    </p:spTree>
    <p:extLst>
      <p:ext uri="{BB962C8B-B14F-4D97-AF65-F5344CB8AC3E}">
        <p14:creationId xmlns:p14="http://schemas.microsoft.com/office/powerpoint/2010/main" val="421855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B188872-91B4-49AE-A2A9-9C25FFFA4146}"/>
              </a:ext>
            </a:extLst>
          </p:cNvPr>
          <p:cNvSpPr txBox="1">
            <a:spLocks/>
          </p:cNvSpPr>
          <p:nvPr/>
        </p:nvSpPr>
        <p:spPr>
          <a:xfrm>
            <a:off x="1964436" y="990600"/>
            <a:ext cx="8229600" cy="609600"/>
          </a:xfrm>
          <a:prstGeom prst="rect">
            <a:avLst/>
          </a:prstGeom>
        </p:spPr>
        <p:txBody>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US" dirty="0"/>
              <a:t>Email Alerts</a:t>
            </a:r>
          </a:p>
        </p:txBody>
      </p:sp>
      <p:pic>
        <p:nvPicPr>
          <p:cNvPr id="2" name="Picture 1">
            <a:extLst>
              <a:ext uri="{FF2B5EF4-FFF2-40B4-BE49-F238E27FC236}">
                <a16:creationId xmlns:a16="http://schemas.microsoft.com/office/drawing/2014/main" id="{7471A194-068F-4121-B235-3C4244954E71}"/>
              </a:ext>
            </a:extLst>
          </p:cNvPr>
          <p:cNvPicPr>
            <a:picLocks noChangeAspect="1"/>
          </p:cNvPicPr>
          <p:nvPr/>
        </p:nvPicPr>
        <p:blipFill rotWithShape="1">
          <a:blip r:embed="rId3"/>
          <a:srcRect l="1627" t="10120" r="28795" b="7277"/>
          <a:stretch/>
        </p:blipFill>
        <p:spPr>
          <a:xfrm>
            <a:off x="1870773" y="1600200"/>
            <a:ext cx="7149948" cy="4774656"/>
          </a:xfrm>
          <a:prstGeom prst="rect">
            <a:avLst/>
          </a:prstGeom>
        </p:spPr>
      </p:pic>
      <p:sp>
        <p:nvSpPr>
          <p:cNvPr id="6" name="Rectangle 5">
            <a:extLst>
              <a:ext uri="{FF2B5EF4-FFF2-40B4-BE49-F238E27FC236}">
                <a16:creationId xmlns:a16="http://schemas.microsoft.com/office/drawing/2014/main" id="{04BE5409-DBB1-4445-9E08-584D90AE6142}"/>
              </a:ext>
            </a:extLst>
          </p:cNvPr>
          <p:cNvSpPr/>
          <p:nvPr/>
        </p:nvSpPr>
        <p:spPr>
          <a:xfrm>
            <a:off x="9377740" y="1997839"/>
            <a:ext cx="1969633" cy="2862322"/>
          </a:xfrm>
          <a:prstGeom prst="rect">
            <a:avLst/>
          </a:prstGeom>
          <a:solidFill>
            <a:schemeClr val="bg1"/>
          </a:solidFill>
          <a:ln>
            <a:solidFill>
              <a:schemeClr val="accent2">
                <a:lumMod val="60000"/>
                <a:lumOff val="40000"/>
              </a:schemeClr>
            </a:solidFill>
          </a:ln>
        </p:spPr>
        <p:txBody>
          <a:bodyPr wrap="square">
            <a:spAutoFit/>
          </a:bodyPr>
          <a:lstStyle/>
          <a:p>
            <a:pPr marL="0" lvl="1" eaLnBrk="0" hangingPunct="0">
              <a:defRPr/>
            </a:pPr>
            <a:r>
              <a:rPr lang="en-US" spc="100" dirty="0">
                <a:solidFill>
                  <a:srgbClr val="345A8A"/>
                </a:solidFill>
                <a:cs typeface="Calibri" pitchFamily="34" charset="0"/>
              </a:rPr>
              <a:t>Use Cochrane assigned topics to create alerts to monitor when new Cochrane Systematic Reviews on that topic are published</a:t>
            </a:r>
          </a:p>
        </p:txBody>
      </p:sp>
      <p:sp>
        <p:nvSpPr>
          <p:cNvPr id="7" name="Rectangle: Rounded Corners 6">
            <a:extLst>
              <a:ext uri="{FF2B5EF4-FFF2-40B4-BE49-F238E27FC236}">
                <a16:creationId xmlns:a16="http://schemas.microsoft.com/office/drawing/2014/main" id="{6F358000-1705-4E8B-99A7-ABD5358CDC38}"/>
              </a:ext>
            </a:extLst>
          </p:cNvPr>
          <p:cNvSpPr/>
          <p:nvPr/>
        </p:nvSpPr>
        <p:spPr>
          <a:xfrm>
            <a:off x="7614566" y="2483479"/>
            <a:ext cx="1276046" cy="292772"/>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67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B188872-91B4-49AE-A2A9-9C25FFFA4146}"/>
              </a:ext>
            </a:extLst>
          </p:cNvPr>
          <p:cNvSpPr txBox="1">
            <a:spLocks/>
          </p:cNvSpPr>
          <p:nvPr/>
        </p:nvSpPr>
        <p:spPr>
          <a:xfrm>
            <a:off x="1964436" y="990600"/>
            <a:ext cx="8229600" cy="609600"/>
          </a:xfrm>
          <a:prstGeom prst="rect">
            <a:avLst/>
          </a:prstGeom>
        </p:spPr>
        <p:txBody>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US" dirty="0"/>
              <a:t>Email Alerts</a:t>
            </a:r>
          </a:p>
        </p:txBody>
      </p:sp>
      <p:sp>
        <p:nvSpPr>
          <p:cNvPr id="6" name="Rectangle 5">
            <a:extLst>
              <a:ext uri="{FF2B5EF4-FFF2-40B4-BE49-F238E27FC236}">
                <a16:creationId xmlns:a16="http://schemas.microsoft.com/office/drawing/2014/main" id="{04BE5409-DBB1-4445-9E08-584D90AE6142}"/>
              </a:ext>
            </a:extLst>
          </p:cNvPr>
          <p:cNvSpPr/>
          <p:nvPr/>
        </p:nvSpPr>
        <p:spPr>
          <a:xfrm>
            <a:off x="9377740" y="1997839"/>
            <a:ext cx="1632591" cy="1477328"/>
          </a:xfrm>
          <a:prstGeom prst="rect">
            <a:avLst/>
          </a:prstGeom>
          <a:solidFill>
            <a:schemeClr val="bg1"/>
          </a:solidFill>
          <a:ln>
            <a:solidFill>
              <a:schemeClr val="accent2">
                <a:lumMod val="60000"/>
                <a:lumOff val="40000"/>
              </a:schemeClr>
            </a:solidFill>
          </a:ln>
        </p:spPr>
        <p:txBody>
          <a:bodyPr wrap="square">
            <a:spAutoFit/>
          </a:bodyPr>
          <a:lstStyle/>
          <a:p>
            <a:pPr lvl="0" eaLnBrk="0" hangingPunct="0">
              <a:defRPr/>
            </a:pPr>
            <a:r>
              <a:rPr lang="en-US" spc="100" dirty="0">
                <a:solidFill>
                  <a:srgbClr val="345A8A"/>
                </a:solidFill>
                <a:cs typeface="Calibri" pitchFamily="34" charset="0"/>
              </a:rPr>
              <a:t>Select as many fields as needed by checking the boxes</a:t>
            </a:r>
          </a:p>
        </p:txBody>
      </p:sp>
      <p:pic>
        <p:nvPicPr>
          <p:cNvPr id="3" name="Picture 2">
            <a:extLst>
              <a:ext uri="{FF2B5EF4-FFF2-40B4-BE49-F238E27FC236}">
                <a16:creationId xmlns:a16="http://schemas.microsoft.com/office/drawing/2014/main" id="{827DFD40-EC5B-4957-ABD5-DFB2E1E9ECD5}"/>
              </a:ext>
            </a:extLst>
          </p:cNvPr>
          <p:cNvPicPr>
            <a:picLocks noChangeAspect="1"/>
          </p:cNvPicPr>
          <p:nvPr/>
        </p:nvPicPr>
        <p:blipFill rotWithShape="1">
          <a:blip r:embed="rId3"/>
          <a:srcRect t="10281" r="2410" b="7434"/>
          <a:stretch/>
        </p:blipFill>
        <p:spPr>
          <a:xfrm>
            <a:off x="394661" y="1821569"/>
            <a:ext cx="8819566" cy="4182918"/>
          </a:xfrm>
          <a:prstGeom prst="rect">
            <a:avLst/>
          </a:prstGeom>
        </p:spPr>
      </p:pic>
      <p:sp>
        <p:nvSpPr>
          <p:cNvPr id="7" name="Rectangle: Rounded Corners 6">
            <a:extLst>
              <a:ext uri="{FF2B5EF4-FFF2-40B4-BE49-F238E27FC236}">
                <a16:creationId xmlns:a16="http://schemas.microsoft.com/office/drawing/2014/main" id="{CA5D80D9-6627-408A-A350-BE89BE1211A0}"/>
              </a:ext>
            </a:extLst>
          </p:cNvPr>
          <p:cNvSpPr/>
          <p:nvPr/>
        </p:nvSpPr>
        <p:spPr>
          <a:xfrm>
            <a:off x="3596147" y="3089407"/>
            <a:ext cx="215689" cy="20463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5F8B104-A686-4992-BB98-9D07CD1EE76D}"/>
              </a:ext>
            </a:extLst>
          </p:cNvPr>
          <p:cNvSpPr/>
          <p:nvPr/>
        </p:nvSpPr>
        <p:spPr>
          <a:xfrm>
            <a:off x="8157784" y="2241108"/>
            <a:ext cx="1056443" cy="203950"/>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3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B188872-91B4-49AE-A2A9-9C25FFFA4146}"/>
              </a:ext>
            </a:extLst>
          </p:cNvPr>
          <p:cNvSpPr txBox="1">
            <a:spLocks/>
          </p:cNvSpPr>
          <p:nvPr/>
        </p:nvSpPr>
        <p:spPr>
          <a:xfrm>
            <a:off x="1964436" y="990600"/>
            <a:ext cx="8229600" cy="609600"/>
          </a:xfrm>
          <a:prstGeom prst="rect">
            <a:avLst/>
          </a:prstGeom>
        </p:spPr>
        <p:txBody>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US" dirty="0"/>
              <a:t>Email Alerts</a:t>
            </a:r>
          </a:p>
        </p:txBody>
      </p:sp>
      <p:sp>
        <p:nvSpPr>
          <p:cNvPr id="6" name="Rectangle 5">
            <a:extLst>
              <a:ext uri="{FF2B5EF4-FFF2-40B4-BE49-F238E27FC236}">
                <a16:creationId xmlns:a16="http://schemas.microsoft.com/office/drawing/2014/main" id="{04BE5409-DBB1-4445-9E08-584D90AE6142}"/>
              </a:ext>
            </a:extLst>
          </p:cNvPr>
          <p:cNvSpPr/>
          <p:nvPr/>
        </p:nvSpPr>
        <p:spPr>
          <a:xfrm>
            <a:off x="9143824" y="1956616"/>
            <a:ext cx="1632591" cy="1754326"/>
          </a:xfrm>
          <a:prstGeom prst="rect">
            <a:avLst/>
          </a:prstGeom>
          <a:solidFill>
            <a:schemeClr val="bg1"/>
          </a:solidFill>
          <a:ln>
            <a:solidFill>
              <a:schemeClr val="accent2">
                <a:lumMod val="60000"/>
                <a:lumOff val="40000"/>
              </a:schemeClr>
            </a:solidFill>
          </a:ln>
        </p:spPr>
        <p:txBody>
          <a:bodyPr wrap="square">
            <a:spAutoFit/>
          </a:bodyPr>
          <a:lstStyle/>
          <a:p>
            <a:pPr lvl="0" eaLnBrk="0" hangingPunct="0">
              <a:defRPr/>
            </a:pPr>
            <a:r>
              <a:rPr lang="en-US" spc="100" dirty="0">
                <a:solidFill>
                  <a:srgbClr val="345A8A"/>
                </a:solidFill>
                <a:cs typeface="Calibri" pitchFamily="34" charset="0"/>
              </a:rPr>
              <a:t>Ability to select topics and subtopics by clicking the arrow</a:t>
            </a:r>
          </a:p>
        </p:txBody>
      </p:sp>
      <p:pic>
        <p:nvPicPr>
          <p:cNvPr id="2" name="Picture 1">
            <a:extLst>
              <a:ext uri="{FF2B5EF4-FFF2-40B4-BE49-F238E27FC236}">
                <a16:creationId xmlns:a16="http://schemas.microsoft.com/office/drawing/2014/main" id="{B7DA8B7B-C55E-4828-9A44-F2B265068F06}"/>
              </a:ext>
            </a:extLst>
          </p:cNvPr>
          <p:cNvPicPr>
            <a:picLocks noChangeAspect="1"/>
          </p:cNvPicPr>
          <p:nvPr/>
        </p:nvPicPr>
        <p:blipFill rotWithShape="1">
          <a:blip r:embed="rId3"/>
          <a:srcRect l="813" t="9316" r="33404" b="5703"/>
          <a:stretch/>
        </p:blipFill>
        <p:spPr>
          <a:xfrm>
            <a:off x="1594037" y="1526868"/>
            <a:ext cx="6800589" cy="4941637"/>
          </a:xfrm>
          <a:prstGeom prst="rect">
            <a:avLst/>
          </a:prstGeom>
        </p:spPr>
      </p:pic>
      <p:sp>
        <p:nvSpPr>
          <p:cNvPr id="8" name="Rectangle: Rounded Corners 7">
            <a:extLst>
              <a:ext uri="{FF2B5EF4-FFF2-40B4-BE49-F238E27FC236}">
                <a16:creationId xmlns:a16="http://schemas.microsoft.com/office/drawing/2014/main" id="{90C960AA-6348-426C-856E-E0F68C61D0BF}"/>
              </a:ext>
            </a:extLst>
          </p:cNvPr>
          <p:cNvSpPr/>
          <p:nvPr/>
        </p:nvSpPr>
        <p:spPr>
          <a:xfrm>
            <a:off x="5358848" y="3122458"/>
            <a:ext cx="215688" cy="20463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2F8C226-746D-45B1-A978-88A19853B1C0}"/>
              </a:ext>
            </a:extLst>
          </p:cNvPr>
          <p:cNvSpPr/>
          <p:nvPr/>
        </p:nvSpPr>
        <p:spPr>
          <a:xfrm>
            <a:off x="5358848" y="3608624"/>
            <a:ext cx="215688" cy="20463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764166E-7D74-48BF-B1D1-C9E35463C7DE}"/>
              </a:ext>
            </a:extLst>
          </p:cNvPr>
          <p:cNvSpPr/>
          <p:nvPr/>
        </p:nvSpPr>
        <p:spPr>
          <a:xfrm>
            <a:off x="5358848" y="4094790"/>
            <a:ext cx="215688" cy="20463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A7B9C9-B840-490B-B0BA-DC01C4EA0184}"/>
              </a:ext>
            </a:extLst>
          </p:cNvPr>
          <p:cNvSpPr/>
          <p:nvPr/>
        </p:nvSpPr>
        <p:spPr>
          <a:xfrm>
            <a:off x="7999267" y="2903003"/>
            <a:ext cx="215688" cy="20463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FBC89-FB45-4316-AFA6-35F3911217A8}"/>
              </a:ext>
            </a:extLst>
          </p:cNvPr>
          <p:cNvPicPr>
            <a:picLocks noChangeAspect="1"/>
          </p:cNvPicPr>
          <p:nvPr/>
        </p:nvPicPr>
        <p:blipFill rotWithShape="1">
          <a:blip r:embed="rId3"/>
          <a:srcRect l="1334" t="30938" r="3222" b="6049"/>
          <a:stretch/>
        </p:blipFill>
        <p:spPr>
          <a:xfrm>
            <a:off x="2194561" y="1946485"/>
            <a:ext cx="7973823" cy="2961175"/>
          </a:xfrm>
          <a:prstGeom prst="rect">
            <a:avLst/>
          </a:prstGeom>
        </p:spPr>
      </p:pic>
      <p:sp>
        <p:nvSpPr>
          <p:cNvPr id="12290" name="Title 1"/>
          <p:cNvSpPr txBox="1">
            <a:spLocks/>
          </p:cNvSpPr>
          <p:nvPr/>
        </p:nvSpPr>
        <p:spPr bwMode="auto">
          <a:xfrm>
            <a:off x="1938783" y="1059642"/>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GB" sz="4400">
              <a:latin typeface="Calibri" pitchFamily="34" charset="0"/>
            </a:endParaRPr>
          </a:p>
        </p:txBody>
      </p:sp>
      <p:sp>
        <p:nvSpPr>
          <p:cNvPr id="7" name="Title 1"/>
          <p:cNvSpPr>
            <a:spLocks noGrp="1"/>
          </p:cNvSpPr>
          <p:nvPr>
            <p:ph type="title"/>
          </p:nvPr>
        </p:nvSpPr>
        <p:spPr>
          <a:xfrm>
            <a:off x="2045018" y="1066566"/>
            <a:ext cx="8622983" cy="632838"/>
          </a:xfrm>
        </p:spPr>
        <p:txBody>
          <a:bodyPr/>
          <a:lstStyle/>
          <a:p>
            <a:r>
              <a:rPr lang="en-GB" dirty="0"/>
              <a:t>Following Reviews</a:t>
            </a:r>
          </a:p>
        </p:txBody>
      </p:sp>
      <p:sp>
        <p:nvSpPr>
          <p:cNvPr id="11" name="Rectangle 10"/>
          <p:cNvSpPr/>
          <p:nvPr/>
        </p:nvSpPr>
        <p:spPr>
          <a:xfrm>
            <a:off x="4278888" y="5336693"/>
            <a:ext cx="3477237" cy="923330"/>
          </a:xfrm>
          <a:prstGeom prst="rect">
            <a:avLst/>
          </a:prstGeom>
          <a:solidFill>
            <a:schemeClr val="bg1"/>
          </a:solidFill>
          <a:ln>
            <a:solidFill>
              <a:schemeClr val="accent2">
                <a:lumMod val="60000"/>
                <a:lumOff val="40000"/>
              </a:schemeClr>
            </a:solidFill>
          </a:ln>
        </p:spPr>
        <p:txBody>
          <a:bodyPr wrap="square">
            <a:spAutoFit/>
          </a:bodyPr>
          <a:lstStyle/>
          <a:p>
            <a:pPr marL="0" lvl="1" eaLnBrk="0" hangingPunct="0">
              <a:defRPr/>
            </a:pPr>
            <a:r>
              <a:rPr lang="en-US" spc="100" dirty="0">
                <a:solidFill>
                  <a:srgbClr val="345A8A"/>
                </a:solidFill>
                <a:cs typeface="Calibri" pitchFamily="34" charset="0"/>
              </a:rPr>
              <a:t>Set up an alert to notify you when a specific systematic review is updated  </a:t>
            </a:r>
          </a:p>
        </p:txBody>
      </p:sp>
      <p:sp>
        <p:nvSpPr>
          <p:cNvPr id="12" name="Rectangle: Rounded Corners 11">
            <a:extLst>
              <a:ext uri="{FF2B5EF4-FFF2-40B4-BE49-F238E27FC236}">
                <a16:creationId xmlns:a16="http://schemas.microsoft.com/office/drawing/2014/main" id="{940F2EEB-E98F-4423-B6F1-6341CF952A4C}"/>
              </a:ext>
            </a:extLst>
          </p:cNvPr>
          <p:cNvSpPr/>
          <p:nvPr/>
        </p:nvSpPr>
        <p:spPr>
          <a:xfrm>
            <a:off x="9408161" y="2976881"/>
            <a:ext cx="760223" cy="528319"/>
          </a:xfrm>
          <a:prstGeom prst="roundRect">
            <a:avLst>
              <a:gd name="adj" fmla="val 16667"/>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87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circle(in)">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1880606" y="3112581"/>
            <a:ext cx="8199828" cy="632838"/>
          </a:xfrm>
        </p:spPr>
        <p:txBody>
          <a:bodyPr/>
          <a:lstStyle/>
          <a:p>
            <a:r>
              <a:rPr lang="en-US" dirty="0"/>
              <a:t>Using the Cochrane Library: Live Demo</a:t>
            </a:r>
          </a:p>
        </p:txBody>
      </p:sp>
    </p:spTree>
    <p:extLst>
      <p:ext uri="{BB962C8B-B14F-4D97-AF65-F5344CB8AC3E}">
        <p14:creationId xmlns:p14="http://schemas.microsoft.com/office/powerpoint/2010/main" val="2828675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1056591" y="1382751"/>
            <a:ext cx="6624022" cy="5611649"/>
          </a:xfrm>
        </p:spPr>
        <p:txBody>
          <a:bodyPr/>
          <a:lstStyle/>
          <a:p>
            <a:r>
              <a:rPr lang="en-US" sz="3200" dirty="0"/>
              <a:t>Thank you for listening! Questions?</a:t>
            </a:r>
            <a:br>
              <a:rPr lang="en-US" sz="3200" dirty="0"/>
            </a:br>
            <a:br>
              <a:rPr lang="en-US" sz="3200"/>
            </a:br>
            <a:br>
              <a:rPr lang="en-US" sz="3200" dirty="0"/>
            </a:br>
            <a:br>
              <a:rPr lang="en-US" sz="3200" dirty="0"/>
            </a:br>
            <a:br>
              <a:rPr lang="en-US" sz="3200" dirty="0"/>
            </a:br>
            <a:r>
              <a:rPr lang="en-GB" sz="2800" dirty="0"/>
              <a:t>Trainer Name</a:t>
            </a:r>
            <a:br>
              <a:rPr lang="en-GB" sz="2800" dirty="0"/>
            </a:br>
            <a:r>
              <a:rPr lang="en-GB" sz="2800" dirty="0">
                <a:solidFill>
                  <a:srgbClr val="002060"/>
                </a:solidFill>
              </a:rPr>
              <a:t>Trainer Contact Info</a:t>
            </a:r>
            <a:br>
              <a:rPr lang="en-GB" sz="2800" dirty="0"/>
            </a:br>
            <a:br>
              <a:rPr lang="en-US" sz="2800" dirty="0"/>
            </a:br>
            <a:endParaRPr lang="en-US" dirty="0"/>
          </a:p>
        </p:txBody>
      </p:sp>
    </p:spTree>
    <p:extLst>
      <p:ext uri="{BB962C8B-B14F-4D97-AF65-F5344CB8AC3E}">
        <p14:creationId xmlns:p14="http://schemas.microsoft.com/office/powerpoint/2010/main" val="265827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2602448" y="3004733"/>
            <a:ext cx="6624022" cy="632838"/>
          </a:xfrm>
        </p:spPr>
        <p:txBody>
          <a:bodyPr/>
          <a:lstStyle/>
          <a:p>
            <a:r>
              <a:rPr lang="en-US" dirty="0"/>
              <a:t>What’s in the Cochrane Library?</a:t>
            </a:r>
          </a:p>
        </p:txBody>
      </p:sp>
    </p:spTree>
    <p:extLst>
      <p:ext uri="{BB962C8B-B14F-4D97-AF65-F5344CB8AC3E}">
        <p14:creationId xmlns:p14="http://schemas.microsoft.com/office/powerpoint/2010/main" val="167868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1810838" y="1108923"/>
            <a:ext cx="6624022" cy="632838"/>
          </a:xfrm>
        </p:spPr>
        <p:txBody>
          <a:bodyPr/>
          <a:lstStyle/>
          <a:p>
            <a:r>
              <a:rPr lang="en-US"/>
              <a:t>What’s in the Cochrane Library</a:t>
            </a:r>
          </a:p>
        </p:txBody>
      </p:sp>
      <p:sp>
        <p:nvSpPr>
          <p:cNvPr id="3" name="Content Placeholder 2">
            <a:extLst>
              <a:ext uri="{FF2B5EF4-FFF2-40B4-BE49-F238E27FC236}">
                <a16:creationId xmlns:a16="http://schemas.microsoft.com/office/drawing/2014/main" id="{06E018B6-834D-CB4C-A424-262D2AEB6D99}"/>
              </a:ext>
            </a:extLst>
          </p:cNvPr>
          <p:cNvSpPr>
            <a:spLocks noGrp="1"/>
          </p:cNvSpPr>
          <p:nvPr>
            <p:ph idx="1"/>
          </p:nvPr>
        </p:nvSpPr>
        <p:spPr>
          <a:xfrm>
            <a:off x="1810838" y="1764891"/>
            <a:ext cx="7516638" cy="3477552"/>
          </a:xfrm>
        </p:spPr>
        <p:txBody>
          <a:bodyPr vert="horz" lIns="0" tIns="0" rIns="0" bIns="0" rtlCol="0" anchor="t">
            <a:noAutofit/>
          </a:bodyPr>
          <a:lstStyle/>
          <a:p>
            <a:pPr marL="457200" indent="-457200">
              <a:buFont typeface="Arial" panose="020B0604020202020204" pitchFamily="34" charset="0"/>
              <a:buChar char="•"/>
            </a:pPr>
            <a:r>
              <a:rPr lang="en-US" sz="2400" dirty="0"/>
              <a:t>Cochrane Database of Systematic  Reviews</a:t>
            </a:r>
          </a:p>
          <a:p>
            <a:pPr marL="845820" lvl="2" indent="-457200"/>
            <a:r>
              <a:rPr lang="en-US" sz="2400" dirty="0"/>
              <a:t>+ 8200  Reviews </a:t>
            </a:r>
            <a:endParaRPr lang="en-US" sz="2400" dirty="0">
              <a:ea typeface="Source Sans Pro"/>
            </a:endParaRPr>
          </a:p>
          <a:p>
            <a:pPr marL="845820" lvl="2" indent="-457200"/>
            <a:r>
              <a:rPr lang="en-US" sz="2400" dirty="0"/>
              <a:t>+ 2400  Protocols </a:t>
            </a:r>
            <a:endParaRPr lang="en-US" sz="2400" dirty="0">
              <a:ea typeface="Source Sans Pro"/>
            </a:endParaRPr>
          </a:p>
          <a:p>
            <a:pPr marL="457200" indent="-457200">
              <a:buFont typeface="Arial" panose="020B0604020202020204" pitchFamily="34" charset="0"/>
              <a:buChar char="•"/>
            </a:pPr>
            <a:r>
              <a:rPr lang="en-US" sz="2400" dirty="0"/>
              <a:t>Central Register of Controlled Trials (CENTRAL)</a:t>
            </a:r>
          </a:p>
          <a:p>
            <a:pPr marL="845820" lvl="2" indent="-457200"/>
            <a:r>
              <a:rPr lang="en-US" sz="2400" dirty="0"/>
              <a:t>+ 1.7 million articles</a:t>
            </a:r>
            <a:endParaRPr lang="en-US" sz="2400" dirty="0">
              <a:ea typeface="Source Sans Pro"/>
            </a:endParaRPr>
          </a:p>
          <a:p>
            <a:pPr marL="457200" indent="-457200">
              <a:buFont typeface="Arial" panose="020B0604020202020204" pitchFamily="34" charset="0"/>
              <a:buChar char="•"/>
            </a:pPr>
            <a:r>
              <a:rPr lang="en-US" sz="2400" dirty="0"/>
              <a:t>Cochrane Clinical Answers (+2800)</a:t>
            </a:r>
          </a:p>
          <a:p>
            <a:pPr marL="457200" indent="-457200">
              <a:buFont typeface="Arial" panose="020B0604020202020204" pitchFamily="34" charset="0"/>
              <a:buChar char="•"/>
            </a:pPr>
            <a:r>
              <a:rPr lang="en-US" sz="2400" dirty="0"/>
              <a:t>Systematic  Reviews from </a:t>
            </a:r>
            <a:r>
              <a:rPr lang="en-US" sz="2400" dirty="0" err="1"/>
              <a:t>Epistemonikos</a:t>
            </a:r>
            <a:r>
              <a:rPr lang="en-US" sz="2400" dirty="0"/>
              <a:t> (+350000)</a:t>
            </a:r>
            <a:endParaRPr lang="en-US" sz="2400" dirty="0">
              <a:ea typeface="Source Sans Pro"/>
            </a:endParaRPr>
          </a:p>
          <a:p>
            <a:pPr marL="457200" indent="-457200">
              <a:buFont typeface="Arial" panose="020B0604020202020204" pitchFamily="34" charset="0"/>
              <a:buChar char="•"/>
            </a:pPr>
            <a:r>
              <a:rPr lang="en-US" sz="2400" dirty="0"/>
              <a:t>Editorials (+130)</a:t>
            </a:r>
            <a:endParaRPr lang="en-US" dirty="0"/>
          </a:p>
          <a:p>
            <a:pPr marL="457200" indent="-457200">
              <a:buFont typeface="Arial" panose="020B0604020202020204" pitchFamily="34" charset="0"/>
              <a:buChar char="•"/>
            </a:pPr>
            <a:r>
              <a:rPr lang="en-US" sz="2400" dirty="0"/>
              <a:t>Special Collections (+40)</a:t>
            </a:r>
          </a:p>
          <a:p>
            <a:pPr marL="457200" indent="-457200">
              <a:buFont typeface="Arial" panose="020B0604020202020204" pitchFamily="34" charset="0"/>
              <a:buChar char="•"/>
            </a:pPr>
            <a:r>
              <a:rPr lang="en-US" dirty="0"/>
              <a:t>Health Systems Evidence (HSE) and Social Systems Evidence (SSE) created by McMaster’s University (+14000 and 4400)</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
        <p:nvSpPr>
          <p:cNvPr id="6" name="Rectangle: Rounded Corners 5">
            <a:extLst>
              <a:ext uri="{FF2B5EF4-FFF2-40B4-BE49-F238E27FC236}">
                <a16:creationId xmlns:a16="http://schemas.microsoft.com/office/drawing/2014/main" id="{A3B88CF1-0406-446D-AB49-657B2645E1C4}"/>
              </a:ext>
            </a:extLst>
          </p:cNvPr>
          <p:cNvSpPr/>
          <p:nvPr/>
        </p:nvSpPr>
        <p:spPr>
          <a:xfrm>
            <a:off x="9327476" y="6103795"/>
            <a:ext cx="840904" cy="36004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t>NEW</a:t>
            </a:r>
          </a:p>
        </p:txBody>
      </p:sp>
    </p:spTree>
    <p:extLst>
      <p:ext uri="{BB962C8B-B14F-4D97-AF65-F5344CB8AC3E}">
        <p14:creationId xmlns:p14="http://schemas.microsoft.com/office/powerpoint/2010/main" val="366383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2000809" y="1317601"/>
            <a:ext cx="6544905" cy="1026377"/>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GB"/>
              <a:t>Cochrane Database of Systematic Reviews</a:t>
            </a:r>
            <a:endParaRPr lang="en-US"/>
          </a:p>
        </p:txBody>
      </p:sp>
      <p:sp>
        <p:nvSpPr>
          <p:cNvPr id="11" name="Content Placeholder 4"/>
          <p:cNvSpPr txBox="1">
            <a:spLocks/>
          </p:cNvSpPr>
          <p:nvPr/>
        </p:nvSpPr>
        <p:spPr>
          <a:xfrm>
            <a:off x="1963738" y="2474718"/>
            <a:ext cx="8634489" cy="3710082"/>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Each review addresses a clearly formulated question </a:t>
            </a:r>
            <a:br>
              <a:rPr lang="en-GB" sz="2400" dirty="0"/>
            </a:br>
            <a:r>
              <a:rPr lang="en-GB" sz="2400" dirty="0"/>
              <a:t>e.g. </a:t>
            </a:r>
            <a:r>
              <a:rPr lang="en-GB" sz="2400" b="1" dirty="0"/>
              <a:t>Can antibiotics  alleviate the symptoms of a sore throat?</a:t>
            </a:r>
            <a:endParaRPr lang="en-GB" sz="2400" dirty="0"/>
          </a:p>
          <a:p>
            <a:pPr marL="342900" indent="-342900">
              <a:buFont typeface="Arial" panose="020B0604020202020204" pitchFamily="34" charset="0"/>
              <a:buChar char="•"/>
            </a:pPr>
            <a:r>
              <a:rPr lang="en-GB" sz="2400" dirty="0"/>
              <a:t>Investigates the effects of interventions for prevention, treatment and rehabilitation in a healthcare setting.</a:t>
            </a:r>
          </a:p>
          <a:p>
            <a:pPr marL="342900" indent="-342900">
              <a:buFont typeface="Arial" panose="020B0604020202020204" pitchFamily="34" charset="0"/>
              <a:buChar char="•"/>
            </a:pPr>
            <a:r>
              <a:rPr lang="en-GB" sz="2400" dirty="0"/>
              <a:t>Reviewed using stringent guidelines to establish whether or not there is conclusive evidence about a specific treatment.</a:t>
            </a:r>
          </a:p>
        </p:txBody>
      </p:sp>
    </p:spTree>
    <p:extLst>
      <p:ext uri="{BB962C8B-B14F-4D97-AF65-F5344CB8AC3E}">
        <p14:creationId xmlns:p14="http://schemas.microsoft.com/office/powerpoint/2010/main" val="1076353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2000808" y="1052737"/>
            <a:ext cx="7047520" cy="1291241"/>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GB"/>
              <a:t>Cochrane Central Register of Controlled Trials</a:t>
            </a:r>
            <a:endParaRPr lang="en-US"/>
          </a:p>
        </p:txBody>
      </p:sp>
      <p:sp>
        <p:nvSpPr>
          <p:cNvPr id="11" name="Content Placeholder 4"/>
          <p:cNvSpPr txBox="1">
            <a:spLocks/>
          </p:cNvSpPr>
          <p:nvPr/>
        </p:nvSpPr>
        <p:spPr>
          <a:xfrm>
            <a:off x="1963738" y="2474718"/>
            <a:ext cx="8546354" cy="3710082"/>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World’s largest database of Randomised Controlled Trials</a:t>
            </a:r>
          </a:p>
          <a:p>
            <a:pPr marL="342900" indent="-342900">
              <a:buFont typeface="Arial" panose="020B0604020202020204" pitchFamily="34" charset="0"/>
              <a:buChar char="•"/>
            </a:pPr>
            <a:r>
              <a:rPr lang="en-GB" sz="2400" dirty="0"/>
              <a:t>Includes details of published articles taken direct from bibliographic databases and other published resources </a:t>
            </a:r>
          </a:p>
          <a:p>
            <a:pPr marL="342900" indent="-342900">
              <a:buFont typeface="Arial" panose="020B0604020202020204" pitchFamily="34" charset="0"/>
              <a:buChar char="•"/>
            </a:pPr>
            <a:r>
              <a:rPr lang="en-GB" sz="2400" dirty="0"/>
              <a:t>The records include the title of the article, information on where it was published and in many cases, the abstract</a:t>
            </a:r>
          </a:p>
          <a:p>
            <a:pPr marL="342900" indent="-342900">
              <a:buFont typeface="Arial" panose="020B0604020202020204" pitchFamily="34" charset="0"/>
              <a:buChar char="•"/>
            </a:pPr>
            <a:r>
              <a:rPr lang="en-GB" sz="2400" dirty="0"/>
              <a:t>The full text of these articles is not available as part of the Cochrane Library</a:t>
            </a:r>
          </a:p>
          <a:p>
            <a:pPr marL="342900" indent="-342900">
              <a:buFont typeface="Arial" panose="020B0604020202020204" pitchFamily="34" charset="0"/>
              <a:buChar char="•"/>
            </a:pPr>
            <a:r>
              <a:rPr lang="en-GB" sz="2400" b="1" dirty="0">
                <a:hlinkClick r:id="rId3"/>
              </a:rPr>
              <a:t>How is CENTRAL created? </a:t>
            </a:r>
            <a:endParaRPr lang="en-GB" sz="2400" b="1"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87442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1251662" y="1085788"/>
            <a:ext cx="7047520" cy="1291241"/>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GB" dirty="0"/>
              <a:t>Cochrane Central Register of Controlled Trials</a:t>
            </a:r>
            <a:endParaRPr lang="en-US" dirty="0"/>
          </a:p>
        </p:txBody>
      </p:sp>
      <p:sp>
        <p:nvSpPr>
          <p:cNvPr id="11" name="Content Placeholder 4"/>
          <p:cNvSpPr txBox="1">
            <a:spLocks/>
          </p:cNvSpPr>
          <p:nvPr/>
        </p:nvSpPr>
        <p:spPr>
          <a:xfrm>
            <a:off x="1251662" y="2529803"/>
            <a:ext cx="9974526" cy="3710082"/>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Includes randomized and quasi-randomized controlled trials. Other study designs registered in Clinical Trial Registries (e.g. cohort studies) are not included.</a:t>
            </a:r>
          </a:p>
          <a:p>
            <a:r>
              <a:rPr lang="en-US" dirty="0"/>
              <a:t>CENTRAL is comprised of records retrieved from </a:t>
            </a:r>
          </a:p>
          <a:p>
            <a:pPr marL="522288" lvl="1" indent="-342900">
              <a:spcBef>
                <a:spcPts val="0"/>
              </a:spcBef>
            </a:pPr>
            <a:r>
              <a:rPr lang="en-US" b="1" dirty="0">
                <a:hlinkClick r:id="rId3"/>
              </a:rPr>
              <a:t>PubMed/MEDLINE</a:t>
            </a:r>
            <a:r>
              <a:rPr lang="en-US" dirty="0"/>
              <a:t> </a:t>
            </a:r>
          </a:p>
          <a:p>
            <a:pPr marL="522288" lvl="1" indent="-342900">
              <a:spcBef>
                <a:spcPts val="0"/>
              </a:spcBef>
            </a:pPr>
            <a:r>
              <a:rPr lang="en-US" b="1" dirty="0" err="1">
                <a:hlinkClick r:id="rId4"/>
              </a:rPr>
              <a:t>Embase</a:t>
            </a:r>
            <a:endParaRPr lang="en-US" b="1" dirty="0"/>
          </a:p>
          <a:p>
            <a:pPr marL="522288" lvl="1" indent="-342900">
              <a:spcBef>
                <a:spcPts val="0"/>
              </a:spcBef>
            </a:pPr>
            <a:r>
              <a:rPr lang="en-US" b="1" dirty="0"/>
              <a:t>Clinical Trial Registries</a:t>
            </a:r>
            <a:endParaRPr lang="en-US" dirty="0">
              <a:hlinkClick r:id="rId5"/>
            </a:endParaRPr>
          </a:p>
          <a:p>
            <a:pPr marL="731838" lvl="2" indent="-342900">
              <a:spcBef>
                <a:spcPts val="0"/>
              </a:spcBef>
            </a:pPr>
            <a:r>
              <a:rPr lang="en-US" b="1" dirty="0">
                <a:hlinkClick r:id="rId5"/>
              </a:rPr>
              <a:t>ClinicalTrials.gov</a:t>
            </a:r>
            <a:r>
              <a:rPr lang="en-US" dirty="0"/>
              <a:t> </a:t>
            </a:r>
          </a:p>
          <a:p>
            <a:pPr marL="731838" lvl="2" indent="-342900">
              <a:spcBef>
                <a:spcPts val="0"/>
              </a:spcBef>
            </a:pPr>
            <a:r>
              <a:rPr lang="en-US" b="1" dirty="0"/>
              <a:t>ICTRP</a:t>
            </a:r>
          </a:p>
          <a:p>
            <a:pPr marL="522288" lvl="1" indent="-342900">
              <a:spcBef>
                <a:spcPts val="0"/>
              </a:spcBef>
            </a:pPr>
            <a:r>
              <a:rPr lang="en-US" b="1" dirty="0"/>
              <a:t>CINAHL (Cumulative Index of Nursing and Allied Health)   </a:t>
            </a:r>
            <a:r>
              <a:rPr lang="en-US" dirty="0"/>
              <a:t>(new as of May 2020)</a:t>
            </a:r>
          </a:p>
          <a:p>
            <a:pPr marL="342900" indent="-342900">
              <a:spcBef>
                <a:spcPts val="0"/>
              </a:spcBef>
              <a:buFont typeface="Arial" panose="020B0604020202020204" pitchFamily="34" charset="0"/>
              <a:buChar char="•"/>
            </a:pPr>
            <a:r>
              <a:rPr lang="en-US" dirty="0"/>
              <a:t>Cochrane Review Groups' </a:t>
            </a:r>
            <a:r>
              <a:rPr lang="en-US" b="1" dirty="0">
                <a:hlinkClick r:id="rId6"/>
              </a:rPr>
              <a:t>Specialized Registers</a:t>
            </a:r>
            <a:r>
              <a:rPr lang="en-US" b="1" dirty="0"/>
              <a:t> </a:t>
            </a:r>
            <a:r>
              <a:rPr lang="en-US" dirty="0"/>
              <a:t>which includes records identified by </a:t>
            </a:r>
            <a:r>
              <a:rPr lang="en-US" b="1" dirty="0">
                <a:hlinkClick r:id="rId7"/>
              </a:rPr>
              <a:t>handsearching</a:t>
            </a:r>
            <a:r>
              <a:rPr lang="en-US" dirty="0"/>
              <a:t> various biomedical sources.</a:t>
            </a:r>
          </a:p>
          <a:p>
            <a:r>
              <a:rPr lang="en-US" dirty="0"/>
              <a:t> </a:t>
            </a:r>
            <a:endParaRPr lang="en-GB" sz="2400" dirty="0"/>
          </a:p>
        </p:txBody>
      </p:sp>
    </p:spTree>
    <p:extLst>
      <p:ext uri="{BB962C8B-B14F-4D97-AF65-F5344CB8AC3E}">
        <p14:creationId xmlns:p14="http://schemas.microsoft.com/office/powerpoint/2010/main" val="3608956830"/>
      </p:ext>
    </p:extLst>
  </p:cSld>
  <p:clrMapOvr>
    <a:masterClrMapping/>
  </p:clrMapOvr>
</p:sld>
</file>

<file path=ppt/theme/theme1.xml><?xml version="1.0" encoding="utf-8"?>
<a:theme xmlns:a="http://schemas.openxmlformats.org/drawingml/2006/main" name="Cochrane Library &amp; Wiley PowerPoint templat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37477CE8EE374CA285393714D23C24" ma:contentTypeVersion="8" ma:contentTypeDescription="Create a new document." ma:contentTypeScope="" ma:versionID="bc170460e13da109dca6418a6314b313">
  <xsd:schema xmlns:xsd="http://www.w3.org/2001/XMLSchema" xmlns:xs="http://www.w3.org/2001/XMLSchema" xmlns:p="http://schemas.microsoft.com/office/2006/metadata/properties" xmlns:ns2="d7e9fb3a-42ff-43f6-bfc8-91fdaf5b2bfc" targetNamespace="http://schemas.microsoft.com/office/2006/metadata/properties" ma:root="true" ma:fieldsID="e59138fe161ea3a0513c604ed2066b99" ns2:_="">
    <xsd:import namespace="d7e9fb3a-42ff-43f6-bfc8-91fdaf5b2b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9fb3a-42ff-43f6-bfc8-91fdaf5b2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E1A3EF-01CE-4700-9BFF-67A83B9593BE}">
  <ds:schemaRefs>
    <ds:schemaRef ds:uri="http://schemas.microsoft.com/sharepoint/v3/contenttype/forms"/>
  </ds:schemaRefs>
</ds:datastoreItem>
</file>

<file path=customXml/itemProps2.xml><?xml version="1.0" encoding="utf-8"?>
<ds:datastoreItem xmlns:ds="http://schemas.openxmlformats.org/officeDocument/2006/customXml" ds:itemID="{9E31252B-4D7D-4984-8339-CB18D645D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e9fb3a-42ff-43f6-bfc8-91fdaf5b2b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331B1B-4D48-40CF-B4F0-963D969D5A2A}">
  <ds:schemaRef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d7e9fb3a-42ff-43f6-bfc8-91fdaf5b2bfc"/>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Cochrane Library &amp; Wiley PowerPoint template</Template>
  <TotalTime>13056</TotalTime>
  <Words>1797</Words>
  <Application>Microsoft Office PowerPoint</Application>
  <PresentationFormat>Widescreen</PresentationFormat>
  <Paragraphs>262</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Century Gothic</vt:lpstr>
      <vt:lpstr>Courier New</vt:lpstr>
      <vt:lpstr>Source Sans Pro</vt:lpstr>
      <vt:lpstr>Source Sans Pro (Headings)</vt:lpstr>
      <vt:lpstr>Source Sans Pro Semibold</vt:lpstr>
      <vt:lpstr>Symbol</vt:lpstr>
      <vt:lpstr>Wingdings</vt:lpstr>
      <vt:lpstr>Cochrane Library &amp; Wiley PowerPoint template</vt:lpstr>
      <vt:lpstr>PowerPoint Presentation</vt:lpstr>
      <vt:lpstr>Agenda</vt:lpstr>
      <vt:lpstr>What is Cochrane?</vt:lpstr>
      <vt:lpstr>What is the Cochrane Library?</vt:lpstr>
      <vt:lpstr>What’s in the Cochrane Library?</vt:lpstr>
      <vt:lpstr>What’s in the Cochrane Library</vt:lpstr>
      <vt:lpstr>PowerPoint Presentation</vt:lpstr>
      <vt:lpstr>PowerPoint Presentation</vt:lpstr>
      <vt:lpstr>PowerPoint Presentation</vt:lpstr>
      <vt:lpstr>What  is a Cochrane Clinical Answer?</vt:lpstr>
      <vt:lpstr>Cochrane Clinical Answers</vt:lpstr>
      <vt:lpstr>How does a CCA ease application  of results in clinical practice?</vt:lpstr>
      <vt:lpstr>PowerPoint Presentation</vt:lpstr>
      <vt:lpstr>PowerPoint Presentation</vt:lpstr>
      <vt:lpstr>PowerPoint Presentation</vt:lpstr>
      <vt:lpstr>Epistemonikos</vt:lpstr>
      <vt:lpstr>PowerPoint Presentation</vt:lpstr>
      <vt:lpstr>2 New Databases by McMaster</vt:lpstr>
      <vt:lpstr>What’s in the Cochrane Library</vt:lpstr>
      <vt:lpstr>What’s in the Cochrane Library</vt:lpstr>
      <vt:lpstr>What's new in the Cochrane Library?</vt:lpstr>
      <vt:lpstr>Most Recent Changes</vt:lpstr>
      <vt:lpstr>Most Recent Changes</vt:lpstr>
      <vt:lpstr>Export  your search results</vt:lpstr>
      <vt:lpstr>Cochrane Library: Key Features</vt:lpstr>
      <vt:lpstr>PowerPoint Presentation</vt:lpstr>
      <vt:lpstr>Using filters to find relevant results</vt:lpstr>
      <vt:lpstr>Filters specific for Cochrane Reviews</vt:lpstr>
      <vt:lpstr>Filters for Cochrane Reviews</vt:lpstr>
      <vt:lpstr>CENTRAL Filters </vt:lpstr>
      <vt:lpstr>PICO search</vt:lpstr>
      <vt:lpstr>PICO search</vt:lpstr>
      <vt:lpstr>PICO search</vt:lpstr>
      <vt:lpstr>Many New Links between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Following Reviews</vt:lpstr>
      <vt:lpstr>Using the Cochrane Library: Live Demo</vt:lpstr>
      <vt:lpstr>Thank you for listening! Questions?     Trainer Name Trainer Contact Info  </vt:lpstr>
    </vt:vector>
  </TitlesOfParts>
  <Company>John Wiley and Sons,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Cochrane Library</dc:title>
  <dc:creator>Helmers, Megan</dc:creator>
  <cp:lastModifiedBy>Yount, Mary Helen</cp:lastModifiedBy>
  <cp:revision>27</cp:revision>
  <dcterms:created xsi:type="dcterms:W3CDTF">2015-02-19T19:36:31Z</dcterms:created>
  <dcterms:modified xsi:type="dcterms:W3CDTF">2022-05-04T17:36:27Z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0x010100B937477CE8EE374CA285393714D23C24</vt:lpwstr>
  </property>
  <property fmtid="{D5CDD505-2E9C-101B-9397-08002B2CF9AE}" pid="3" name="AuthorIds_UIVersion_6144">
    <vt:lpwstr>27</vt:lpwstr>
  </property>
</Properties>
</file>