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2.xml" ContentType="application/vnd.openxmlformats-officedocument.theme+xml"/>
  <Override PartName="/ppt/theme/theme3.xml" ContentType="application/vnd.openxmlformats-officedocument.theme+xml"/>
  <Override PartName="/ppt/tags/tag40.xml" ContentType="application/vnd.openxmlformats-officedocument.presentationml.tags+xml"/>
  <Override PartName="/ppt/tags/tag4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9" r:id="rId4"/>
  </p:sldMasterIdLst>
  <p:notesMasterIdLst>
    <p:notesMasterId r:id="rId19"/>
  </p:notesMasterIdLst>
  <p:handoutMasterIdLst>
    <p:handoutMasterId r:id="rId20"/>
  </p:handout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9" r:id="rId17"/>
    <p:sldId id="268" r:id="rId18"/>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456" userDrawn="1">
          <p15:clr>
            <a:srgbClr val="A4A3A4"/>
          </p15:clr>
        </p15:guide>
        <p15:guide id="3" pos="482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0035"/>
    <a:srgbClr val="383838"/>
    <a:srgbClr val="198C53"/>
    <a:srgbClr val="115C36"/>
    <a:srgbClr val="005B30"/>
    <a:srgbClr val="18B7FB"/>
    <a:srgbClr val="123D80"/>
    <a:srgbClr val="FF91AA"/>
    <a:srgbClr val="941D66"/>
    <a:srgbClr val="E8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B57D7F2-0E79-4155-BC37-E35B3D52C30B}">
  <a:tblStyle styleId="{CAD4AB54-EFA9-48B0-BD02-9E996CC5CC4C}" styleName="Wiley Default Green">
    <a:wholeTbl>
      <a:tcTxStyle>
        <a:fontRef idx="minor">
          <a:scrgbClr r="56" g="56" b="56"/>
        </a:fontRef>
        <a:schemeClr val="tx1"/>
      </a:tcTxStyle>
      <a:tcStyle>
        <a:tcBdr>
          <a:left>
            <a:lnRef idx="1">
              <a:prstClr val="white"/>
            </a:lnRef>
          </a:left>
          <a:right>
            <a:lnRef idx="1">
              <a:prstClr val="white"/>
            </a:lnRef>
          </a:right>
          <a:top>
            <a:lnRef idx="1">
              <a:prstClr val="white"/>
            </a:lnRef>
          </a:top>
          <a:bottom>
            <a:lnRef idx="1">
              <a:prstClr val="white"/>
            </a:lnRef>
          </a:bottom>
          <a:insideH>
            <a:lnRef idx="1">
              <a:scrgbClr r="80" g="80" b="80"/>
            </a:lnRef>
          </a:insideH>
          <a:insideV>
            <a:lnRef idx="1">
              <a:scrgbClr r="80" g="80" b="80"/>
            </a:lnRef>
          </a:insideV>
        </a:tcBdr>
        <a:fill>
          <a:noFill/>
        </a:fill>
      </a:tcStyle>
    </a:wholeTbl>
    <a:firstRow>
      <a:tcTxStyle b="on">
        <a:fontRef idx="major">
          <a:scrgbClr r="0" g="0" b="0"/>
        </a:fontRef>
        <a:schemeClr val="bg1"/>
      </a:tcTxStyle>
      <a:tcStyle>
        <a:tcBdr>
          <a:bottom>
            <a:lnRef idx="1">
              <a:prstClr val="white"/>
            </a:lnRef>
          </a:bottom>
          <a:insideH>
            <a:lnRef idx="1">
              <a:prstClr val="white"/>
            </a:lnRef>
          </a:insideH>
          <a:insideV>
            <a:lnRef idx="1">
              <a:prstClr val="white"/>
            </a:lnRef>
          </a:insideV>
        </a:tcBdr>
        <a:fillRef idx="1">
          <a:schemeClr val="accent1"/>
        </a:fillRef>
      </a:tcStyle>
    </a:firstRow>
  </a:tblStyle>
  <a:tblStyle styleId="{A2ED5165-3401-4742-9E7C-3468B0EAD80F}" styleName="Wiley Default Berry">
    <a:wholeTbl>
      <a:tcTxStyle>
        <a:fontRef idx="minor">
          <a:scrgbClr r="56" g="56" b="56"/>
        </a:fontRef>
        <a:schemeClr val="tx1"/>
      </a:tcTxStyle>
      <a:tcStyle>
        <a:tcBdr>
          <a:left>
            <a:lnRef idx="1">
              <a:prstClr val="white"/>
            </a:lnRef>
          </a:left>
          <a:right>
            <a:lnRef idx="1">
              <a:prstClr val="white"/>
            </a:lnRef>
          </a:right>
          <a:top>
            <a:lnRef idx="1">
              <a:prstClr val="white"/>
            </a:lnRef>
          </a:top>
          <a:bottom>
            <a:lnRef idx="1">
              <a:prstClr val="white"/>
            </a:lnRef>
          </a:bottom>
          <a:insideH>
            <a:lnRef idx="1">
              <a:scrgbClr r="80" g="80" b="80"/>
            </a:lnRef>
          </a:insideH>
          <a:insideV>
            <a:lnRef idx="1">
              <a:scrgbClr r="80" g="80" b="80"/>
            </a:lnRef>
          </a:insideV>
        </a:tcBdr>
        <a:fill>
          <a:noFill/>
        </a:fill>
      </a:tcStyle>
    </a:wholeTbl>
    <a:firstRow>
      <a:tcTxStyle b="on">
        <a:fontRef idx="major">
          <a:scrgbClr r="0" g="0" b="0"/>
        </a:fontRef>
        <a:schemeClr val="bg1"/>
      </a:tcTxStyle>
      <a:tcStyle>
        <a:tcBdr>
          <a:bottom>
            <a:lnRef idx="1">
              <a:prstClr val="white"/>
            </a:lnRef>
          </a:bottom>
          <a:insideH>
            <a:lnRef idx="1">
              <a:prstClr val="white"/>
            </a:lnRef>
          </a:insideH>
          <a:insideV>
            <a:lnRef idx="1">
              <a:prstClr val="white"/>
            </a:lnRef>
          </a:insideV>
        </a:tcBdr>
        <a:fillRef idx="1">
          <a:schemeClr val="accent2"/>
        </a:fillRef>
      </a:tcStyle>
    </a:firstRow>
  </a:tblStyle>
  <a:tblStyle styleId="{CB57D7F2-0E79-4155-BC37-E35B3D52C30B}" styleName="Wiley Default Blue">
    <a:wholeTbl>
      <a:tcTxStyle>
        <a:fontRef idx="minor">
          <a:scrgbClr r="56" g="56" b="56"/>
        </a:fontRef>
        <a:schemeClr val="tx1"/>
      </a:tcTxStyle>
      <a:tcStyle>
        <a:tcBdr>
          <a:left>
            <a:lnRef idx="1">
              <a:prstClr val="white"/>
            </a:lnRef>
          </a:left>
          <a:right>
            <a:lnRef idx="1">
              <a:prstClr val="white"/>
            </a:lnRef>
          </a:right>
          <a:top>
            <a:lnRef idx="1">
              <a:prstClr val="white"/>
            </a:lnRef>
          </a:top>
          <a:bottom>
            <a:lnRef idx="1">
              <a:prstClr val="white"/>
            </a:lnRef>
          </a:bottom>
          <a:insideH>
            <a:lnRef idx="1">
              <a:scrgbClr r="80" g="80" b="80"/>
            </a:lnRef>
          </a:insideH>
          <a:insideV>
            <a:lnRef idx="1">
              <a:scrgbClr r="80" g="80" b="80"/>
            </a:lnRef>
          </a:insideV>
        </a:tcBdr>
        <a:fill>
          <a:noFill/>
        </a:fill>
      </a:tcStyle>
    </a:wholeTbl>
    <a:firstRow>
      <a:tcTxStyle b="on">
        <a:fontRef idx="major">
          <a:scrgbClr r="0" g="0" b="0"/>
        </a:fontRef>
        <a:schemeClr val="bg1"/>
      </a:tcTxStyle>
      <a:tcStyle>
        <a:tcBdr>
          <a:bottom>
            <a:lnRef idx="1">
              <a:prstClr val="white"/>
            </a:lnRef>
          </a:bottom>
          <a:insideH>
            <a:lnRef idx="1">
              <a:prstClr val="white"/>
            </a:lnRef>
          </a:insideH>
          <a:insideV>
            <a:lnRef idx="1">
              <a:prstClr val="white"/>
            </a:lnRef>
          </a:insideV>
        </a:tcBdr>
        <a:fillRef idx="1">
          <a:schemeClr val="accent3"/>
        </a:fillRef>
      </a:tcStyle>
    </a:firstRow>
  </a:tblStyle>
  <a:tblStyle styleId="{106831FE-B246-4259-80E0-92FF743DC8C9}" styleName="Wiley Full Grid Green">
    <a:wholeTbl>
      <a:tcTxStyle>
        <a:fontRef idx="minor">
          <a:scrgbClr r="56" g="56" b="56"/>
        </a:fontRef>
        <a:schemeClr val="tx1"/>
      </a:tcTxStyle>
      <a:tcStyle>
        <a:tcBdr>
          <a:left>
            <a:lnRef idx="1">
              <a:scrgbClr r="80" g="80" b="80"/>
            </a:lnRef>
          </a:left>
          <a:right>
            <a:lnRef idx="1">
              <a:scrgbClr r="80" g="80" b="80"/>
            </a:lnRef>
          </a:right>
          <a:top>
            <a:lnRef idx="1">
              <a:scrgbClr r="80" g="80" b="80"/>
            </a:lnRef>
          </a:top>
          <a:bottom>
            <a:lnRef idx="1">
              <a:scrgbClr r="80" g="80" b="80"/>
            </a:lnRef>
          </a:bottom>
          <a:insideH>
            <a:lnRef idx="1">
              <a:scrgbClr r="80" g="80" b="80"/>
            </a:lnRef>
          </a:insideH>
          <a:insideV>
            <a:lnRef idx="1">
              <a:scrgbClr r="80" g="80" b="80"/>
            </a:lnRef>
          </a:insideV>
        </a:tcBdr>
        <a:fill>
          <a:noFill/>
        </a:fill>
      </a:tcStyle>
    </a:wholeTbl>
    <a:firstRow>
      <a:tcTxStyle b="on">
        <a:fontRef idx="major">
          <a:scrgbClr r="0" g="0" b="0"/>
        </a:fontRef>
        <a:schemeClr val="bg1"/>
      </a:tcTxStyle>
      <a:tcStyle>
        <a:tcBdr>
          <a:bottom>
            <a:lnRef idx="1">
              <a:prstClr val="white"/>
            </a:lnRef>
          </a:bottom>
          <a:insideH>
            <a:lnRef idx="1">
              <a:prstClr val="white"/>
            </a:lnRef>
          </a:insideH>
          <a:insideV>
            <a:lnRef idx="1">
              <a:prstClr val="white"/>
            </a:lnRef>
          </a:insideV>
        </a:tcBdr>
        <a:fillRef idx="1">
          <a:schemeClr val="accent1"/>
        </a:fillRef>
      </a:tcStyle>
    </a:firstRow>
  </a:tblStyle>
  <a:tblStyle styleId="{C7088765-6F68-40A2-87F8-C0248722F101}" styleName="Wiley Full Grid Berry">
    <a:wholeTbl>
      <a:tcTxStyle>
        <a:fontRef idx="minor">
          <a:scrgbClr r="56" g="56" b="56"/>
        </a:fontRef>
        <a:schemeClr val="tx1"/>
      </a:tcTxStyle>
      <a:tcStyle>
        <a:tcBdr>
          <a:left>
            <a:lnRef idx="1">
              <a:scrgbClr r="80" g="80" b="80"/>
            </a:lnRef>
          </a:left>
          <a:right>
            <a:lnRef idx="1">
              <a:scrgbClr r="80" g="80" b="80"/>
            </a:lnRef>
          </a:right>
          <a:top>
            <a:lnRef idx="1">
              <a:scrgbClr r="80" g="80" b="80"/>
            </a:lnRef>
          </a:top>
          <a:bottom>
            <a:lnRef idx="1">
              <a:scrgbClr r="80" g="80" b="80"/>
            </a:lnRef>
          </a:bottom>
          <a:insideH>
            <a:lnRef idx="1">
              <a:scrgbClr r="80" g="80" b="80"/>
            </a:lnRef>
          </a:insideH>
          <a:insideV>
            <a:lnRef idx="1">
              <a:scrgbClr r="80" g="80" b="80"/>
            </a:lnRef>
          </a:insideV>
        </a:tcBdr>
        <a:fill>
          <a:noFill/>
        </a:fill>
      </a:tcStyle>
    </a:wholeTbl>
    <a:firstRow>
      <a:tcTxStyle b="on">
        <a:fontRef idx="major">
          <a:scrgbClr r="0" g="0" b="0"/>
        </a:fontRef>
        <a:schemeClr val="bg1"/>
      </a:tcTxStyle>
      <a:tcStyle>
        <a:tcBdr>
          <a:bottom>
            <a:lnRef idx="1">
              <a:prstClr val="white"/>
            </a:lnRef>
          </a:bottom>
          <a:insideH>
            <a:lnRef idx="1">
              <a:prstClr val="white"/>
            </a:lnRef>
          </a:insideH>
          <a:insideV>
            <a:lnRef idx="1">
              <a:prstClr val="white"/>
            </a:lnRef>
          </a:insideV>
        </a:tcBdr>
        <a:fillRef idx="1">
          <a:schemeClr val="accent2"/>
        </a:fillRef>
      </a:tcStyle>
    </a:firstRow>
  </a:tblStyle>
  <a:tblStyle styleId="{61260389-11B5-4446-AD8B-DE2849B2F32F}" styleName="Wiley Full Grid Blue">
    <a:wholeTbl>
      <a:tcTxStyle>
        <a:fontRef idx="minor">
          <a:scrgbClr r="56" g="56" b="56"/>
        </a:fontRef>
        <a:schemeClr val="tx1"/>
      </a:tcTxStyle>
      <a:tcStyle>
        <a:tcBdr>
          <a:left>
            <a:lnRef idx="1">
              <a:scrgbClr r="80" g="80" b="80"/>
            </a:lnRef>
          </a:left>
          <a:right>
            <a:lnRef idx="1">
              <a:scrgbClr r="80" g="80" b="80"/>
            </a:lnRef>
          </a:right>
          <a:top>
            <a:lnRef idx="1">
              <a:scrgbClr r="80" g="80" b="80"/>
            </a:lnRef>
          </a:top>
          <a:bottom>
            <a:lnRef idx="1">
              <a:scrgbClr r="80" g="80" b="80"/>
            </a:lnRef>
          </a:bottom>
          <a:insideH>
            <a:lnRef idx="1">
              <a:scrgbClr r="80" g="80" b="80"/>
            </a:lnRef>
          </a:insideH>
          <a:insideV>
            <a:lnRef idx="1">
              <a:scrgbClr r="80" g="80" b="80"/>
            </a:lnRef>
          </a:insideV>
        </a:tcBdr>
        <a:fill>
          <a:noFill/>
        </a:fill>
      </a:tcStyle>
    </a:wholeTbl>
    <a:firstRow>
      <a:tcTxStyle b="on">
        <a:fontRef idx="major">
          <a:scrgbClr r="0" g="0" b="0"/>
        </a:fontRef>
        <a:schemeClr val="bg1"/>
      </a:tcTxStyle>
      <a:tcStyle>
        <a:tcBdr>
          <a:bottom>
            <a:lnRef idx="1">
              <a:prstClr val="white"/>
            </a:lnRef>
          </a:bottom>
          <a:insideH>
            <a:lnRef idx="1">
              <a:prstClr val="white"/>
            </a:lnRef>
          </a:insideH>
          <a:insideV>
            <a:lnRef idx="1">
              <a:prstClr val="white"/>
            </a:lnRef>
          </a:insideV>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04" autoAdjust="0"/>
    <p:restoredTop sz="96076" autoAdjust="0"/>
  </p:normalViewPr>
  <p:slideViewPr>
    <p:cSldViewPr snapToGrid="0">
      <p:cViewPr varScale="1">
        <p:scale>
          <a:sx n="45" d="100"/>
          <a:sy n="45" d="100"/>
        </p:scale>
        <p:origin x="64" y="444"/>
      </p:cViewPr>
      <p:guideLst>
        <p:guide orient="horz" pos="456"/>
        <p:guide pos="4824"/>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21" d="100"/>
          <a:sy n="121" d="100"/>
        </p:scale>
        <p:origin x="2412" y="11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987754192227131E-2"/>
          <c:y val="0.1352899365357508"/>
          <c:w val="0.41469729124775351"/>
          <c:h val="0.59543908218880304"/>
        </c:manualLayout>
      </c:layout>
      <c:doughnutChart>
        <c:varyColors val="1"/>
        <c:ser>
          <c:idx val="0"/>
          <c:order val="0"/>
          <c:tx>
            <c:strRef>
              <c:f>Sheet1!$B$1</c:f>
              <c:strCache>
                <c:ptCount val="1"/>
                <c:pt idx="0">
                  <c:v>Color</c:v>
                </c:pt>
              </c:strCache>
            </c:strRef>
          </c:tx>
          <c:spPr>
            <a:ln w="9525">
              <a:noFill/>
            </a:ln>
          </c:spPr>
          <c:dPt>
            <c:idx val="0"/>
            <c:bubble3D val="0"/>
            <c:spPr>
              <a:solidFill>
                <a:schemeClr val="accent1"/>
              </a:solidFill>
              <a:ln w="9525">
                <a:noFill/>
              </a:ln>
              <a:effectLst/>
            </c:spPr>
            <c:extLst>
              <c:ext xmlns:c16="http://schemas.microsoft.com/office/drawing/2014/chart" uri="{C3380CC4-5D6E-409C-BE32-E72D297353CC}">
                <c16:uniqueId val="{00000001-4742-7A4E-9ABE-A4A12FBC0CDB}"/>
              </c:ext>
            </c:extLst>
          </c:dPt>
          <c:dPt>
            <c:idx val="1"/>
            <c:bubble3D val="0"/>
            <c:spPr>
              <a:solidFill>
                <a:schemeClr val="accent2"/>
              </a:solidFill>
              <a:ln w="9525">
                <a:noFill/>
              </a:ln>
              <a:effectLst/>
            </c:spPr>
            <c:extLst>
              <c:ext xmlns:c16="http://schemas.microsoft.com/office/drawing/2014/chart" uri="{C3380CC4-5D6E-409C-BE32-E72D297353CC}">
                <c16:uniqueId val="{00000003-4742-7A4E-9ABE-A4A12FBC0CDB}"/>
              </c:ext>
            </c:extLst>
          </c:dPt>
          <c:dPt>
            <c:idx val="2"/>
            <c:bubble3D val="0"/>
            <c:spPr>
              <a:solidFill>
                <a:schemeClr val="accent3"/>
              </a:solidFill>
              <a:ln w="9525">
                <a:noFill/>
              </a:ln>
              <a:effectLst/>
            </c:spPr>
            <c:extLst>
              <c:ext xmlns:c16="http://schemas.microsoft.com/office/drawing/2014/chart" uri="{C3380CC4-5D6E-409C-BE32-E72D297353CC}">
                <c16:uniqueId val="{00000005-4742-7A4E-9ABE-A4A12FBC0CDB}"/>
              </c:ext>
            </c:extLst>
          </c:dPt>
          <c:dPt>
            <c:idx val="3"/>
            <c:bubble3D val="0"/>
            <c:spPr>
              <a:solidFill>
                <a:schemeClr val="accent4"/>
              </a:solidFill>
              <a:ln w="9525">
                <a:noFill/>
              </a:ln>
              <a:effectLst/>
            </c:spPr>
            <c:extLst>
              <c:ext xmlns:c16="http://schemas.microsoft.com/office/drawing/2014/chart" uri="{C3380CC4-5D6E-409C-BE32-E72D297353CC}">
                <c16:uniqueId val="{00000007-4742-7A4E-9ABE-A4A12FBC0CDB}"/>
              </c:ext>
            </c:extLst>
          </c:dPt>
          <c:dPt>
            <c:idx val="4"/>
            <c:bubble3D val="0"/>
            <c:spPr>
              <a:solidFill>
                <a:schemeClr val="accent5"/>
              </a:solidFill>
              <a:ln w="9525">
                <a:noFill/>
              </a:ln>
              <a:effectLst/>
            </c:spPr>
            <c:extLst>
              <c:ext xmlns:c16="http://schemas.microsoft.com/office/drawing/2014/chart" uri="{C3380CC4-5D6E-409C-BE32-E72D297353CC}">
                <c16:uniqueId val="{00000009-4742-7A4E-9ABE-A4A12FBC0CDB}"/>
              </c:ext>
            </c:extLst>
          </c:dPt>
          <c:dPt>
            <c:idx val="5"/>
            <c:bubble3D val="0"/>
            <c:spPr>
              <a:solidFill>
                <a:schemeClr val="accent6"/>
              </a:solidFill>
              <a:ln w="9525">
                <a:noFill/>
              </a:ln>
              <a:effectLst/>
            </c:spPr>
            <c:extLst>
              <c:ext xmlns:c16="http://schemas.microsoft.com/office/drawing/2014/chart" uri="{C3380CC4-5D6E-409C-BE32-E72D297353CC}">
                <c16:uniqueId val="{0000000B-4742-7A4E-9ABE-A4A12FBC0CDB}"/>
              </c:ext>
            </c:extLst>
          </c:dPt>
          <c:cat>
            <c:numRef>
              <c:f>Sheet1!$A$2:$A$7</c:f>
              <c:numCache>
                <c:formatCode>General</c:formatCode>
                <c:ptCount val="6"/>
                <c:pt idx="0">
                  <c:v>2</c:v>
                </c:pt>
                <c:pt idx="1">
                  <c:v>3</c:v>
                </c:pt>
                <c:pt idx="2">
                  <c:v>4</c:v>
                </c:pt>
              </c:numCache>
            </c:numRef>
          </c:cat>
          <c:val>
            <c:numRef>
              <c:f>Sheet1!$B$2:$B$7</c:f>
              <c:numCache>
                <c:formatCode>0%</c:formatCode>
                <c:ptCount val="6"/>
                <c:pt idx="0">
                  <c:v>0.33</c:v>
                </c:pt>
                <c:pt idx="1">
                  <c:v>0.33</c:v>
                </c:pt>
                <c:pt idx="2">
                  <c:v>0.33</c:v>
                </c:pt>
              </c:numCache>
            </c:numRef>
          </c:val>
          <c:extLst>
            <c:ext xmlns:c16="http://schemas.microsoft.com/office/drawing/2014/chart" uri="{C3380CC4-5D6E-409C-BE32-E72D297353CC}">
              <c16:uniqueId val="{0000000C-4742-7A4E-9ABE-A4A12FBC0CDB}"/>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987754192227131E-2"/>
          <c:y val="0.1352899365357508"/>
          <c:w val="0.41469729124775351"/>
          <c:h val="0.59543908218880304"/>
        </c:manualLayout>
      </c:layout>
      <c:doughnutChart>
        <c:varyColors val="1"/>
        <c:ser>
          <c:idx val="0"/>
          <c:order val="0"/>
          <c:tx>
            <c:strRef>
              <c:f>Sheet1!$B$1</c:f>
              <c:strCache>
                <c:ptCount val="1"/>
                <c:pt idx="0">
                  <c:v>Color</c:v>
                </c:pt>
              </c:strCache>
            </c:strRef>
          </c:tx>
          <c:spPr>
            <a:ln w="9525">
              <a:noFill/>
            </a:ln>
          </c:spPr>
          <c:dPt>
            <c:idx val="0"/>
            <c:bubble3D val="0"/>
            <c:spPr>
              <a:solidFill>
                <a:schemeClr val="accent1"/>
              </a:solidFill>
              <a:ln w="9525">
                <a:noFill/>
              </a:ln>
              <a:effectLst/>
            </c:spPr>
            <c:extLst>
              <c:ext xmlns:c16="http://schemas.microsoft.com/office/drawing/2014/chart" uri="{C3380CC4-5D6E-409C-BE32-E72D297353CC}">
                <c16:uniqueId val="{00000001-A62D-464B-9B83-EFC38EEF8F75}"/>
              </c:ext>
            </c:extLst>
          </c:dPt>
          <c:dPt>
            <c:idx val="1"/>
            <c:bubble3D val="0"/>
            <c:spPr>
              <a:solidFill>
                <a:schemeClr val="accent2"/>
              </a:solidFill>
              <a:ln w="9525">
                <a:noFill/>
              </a:ln>
              <a:effectLst/>
            </c:spPr>
            <c:extLst>
              <c:ext xmlns:c16="http://schemas.microsoft.com/office/drawing/2014/chart" uri="{C3380CC4-5D6E-409C-BE32-E72D297353CC}">
                <c16:uniqueId val="{00000003-A62D-464B-9B83-EFC38EEF8F75}"/>
              </c:ext>
            </c:extLst>
          </c:dPt>
          <c:dPt>
            <c:idx val="2"/>
            <c:bubble3D val="0"/>
            <c:spPr>
              <a:solidFill>
                <a:schemeClr val="accent3"/>
              </a:solidFill>
              <a:ln w="9525">
                <a:noFill/>
              </a:ln>
              <a:effectLst/>
            </c:spPr>
            <c:extLst>
              <c:ext xmlns:c16="http://schemas.microsoft.com/office/drawing/2014/chart" uri="{C3380CC4-5D6E-409C-BE32-E72D297353CC}">
                <c16:uniqueId val="{00000005-A62D-464B-9B83-EFC38EEF8F75}"/>
              </c:ext>
            </c:extLst>
          </c:dPt>
          <c:dPt>
            <c:idx val="3"/>
            <c:bubble3D val="0"/>
            <c:spPr>
              <a:solidFill>
                <a:schemeClr val="accent4"/>
              </a:solidFill>
              <a:ln w="9525">
                <a:noFill/>
              </a:ln>
              <a:effectLst/>
            </c:spPr>
            <c:extLst>
              <c:ext xmlns:c16="http://schemas.microsoft.com/office/drawing/2014/chart" uri="{C3380CC4-5D6E-409C-BE32-E72D297353CC}">
                <c16:uniqueId val="{00000007-A62D-464B-9B83-EFC38EEF8F75}"/>
              </c:ext>
            </c:extLst>
          </c:dPt>
          <c:dPt>
            <c:idx val="4"/>
            <c:bubble3D val="0"/>
            <c:spPr>
              <a:solidFill>
                <a:schemeClr val="accent5"/>
              </a:solidFill>
              <a:ln w="9525">
                <a:noFill/>
              </a:ln>
              <a:effectLst/>
            </c:spPr>
            <c:extLst>
              <c:ext xmlns:c16="http://schemas.microsoft.com/office/drawing/2014/chart" uri="{C3380CC4-5D6E-409C-BE32-E72D297353CC}">
                <c16:uniqueId val="{00000009-A62D-464B-9B83-EFC38EEF8F75}"/>
              </c:ext>
            </c:extLst>
          </c:dPt>
          <c:dPt>
            <c:idx val="5"/>
            <c:bubble3D val="0"/>
            <c:spPr>
              <a:solidFill>
                <a:schemeClr val="accent6"/>
              </a:solidFill>
              <a:ln w="9525">
                <a:noFill/>
              </a:ln>
              <a:effectLst/>
            </c:spPr>
            <c:extLst>
              <c:ext xmlns:c16="http://schemas.microsoft.com/office/drawing/2014/chart" uri="{C3380CC4-5D6E-409C-BE32-E72D297353CC}">
                <c16:uniqueId val="{0000000B-A62D-464B-9B83-EFC38EEF8F75}"/>
              </c:ext>
            </c:extLst>
          </c:dPt>
          <c:cat>
            <c:numRef>
              <c:f>Sheet1!$A$2:$A$7</c:f>
              <c:numCache>
                <c:formatCode>General</c:formatCode>
                <c:ptCount val="6"/>
                <c:pt idx="0">
                  <c:v>2</c:v>
                </c:pt>
                <c:pt idx="1">
                  <c:v>3</c:v>
                </c:pt>
                <c:pt idx="2">
                  <c:v>4</c:v>
                </c:pt>
                <c:pt idx="3">
                  <c:v>5</c:v>
                </c:pt>
                <c:pt idx="4">
                  <c:v>6</c:v>
                </c:pt>
                <c:pt idx="5">
                  <c:v>7</c:v>
                </c:pt>
              </c:numCache>
            </c:numRef>
          </c:cat>
          <c:val>
            <c:numRef>
              <c:f>Sheet1!$B$2:$B$7</c:f>
              <c:numCache>
                <c:formatCode>0%</c:formatCode>
                <c:ptCount val="6"/>
                <c:pt idx="0">
                  <c:v>0.1</c:v>
                </c:pt>
                <c:pt idx="1">
                  <c:v>0.1</c:v>
                </c:pt>
                <c:pt idx="2">
                  <c:v>0.1</c:v>
                </c:pt>
                <c:pt idx="3">
                  <c:v>0.1</c:v>
                </c:pt>
                <c:pt idx="4">
                  <c:v>0.1</c:v>
                </c:pt>
                <c:pt idx="5">
                  <c:v>0.1</c:v>
                </c:pt>
              </c:numCache>
            </c:numRef>
          </c:val>
          <c:extLst>
            <c:ext xmlns:c16="http://schemas.microsoft.com/office/drawing/2014/chart" uri="{C3380CC4-5D6E-409C-BE32-E72D297353CC}">
              <c16:uniqueId val="{0000000C-A62D-464B-9B83-EFC38EEF8F75}"/>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987754192227131E-2"/>
          <c:y val="0.1352899365357508"/>
          <c:w val="0.41469729124775351"/>
          <c:h val="0.59543908218880304"/>
        </c:manualLayout>
      </c:layout>
      <c:doughnutChart>
        <c:varyColors val="1"/>
        <c:ser>
          <c:idx val="0"/>
          <c:order val="0"/>
          <c:tx>
            <c:strRef>
              <c:f>Sheet1!$B$1</c:f>
              <c:strCache>
                <c:ptCount val="1"/>
                <c:pt idx="0">
                  <c:v>Color</c:v>
                </c:pt>
              </c:strCache>
            </c:strRef>
          </c:tx>
          <c:spPr>
            <a:ln w="9525">
              <a:noFill/>
            </a:ln>
          </c:spPr>
          <c:dPt>
            <c:idx val="0"/>
            <c:bubble3D val="0"/>
            <c:spPr>
              <a:solidFill>
                <a:schemeClr val="accent1"/>
              </a:solidFill>
              <a:ln w="9525">
                <a:noFill/>
              </a:ln>
              <a:effectLst/>
            </c:spPr>
            <c:extLst>
              <c:ext xmlns:c16="http://schemas.microsoft.com/office/drawing/2014/chart" uri="{C3380CC4-5D6E-409C-BE32-E72D297353CC}">
                <c16:uniqueId val="{00000001-7F85-1745-AF2A-B34BD6988BBD}"/>
              </c:ext>
            </c:extLst>
          </c:dPt>
          <c:dPt>
            <c:idx val="1"/>
            <c:bubble3D val="0"/>
            <c:spPr>
              <a:solidFill>
                <a:schemeClr val="accent2"/>
              </a:solidFill>
              <a:ln w="9525">
                <a:noFill/>
              </a:ln>
              <a:effectLst/>
            </c:spPr>
            <c:extLst>
              <c:ext xmlns:c16="http://schemas.microsoft.com/office/drawing/2014/chart" uri="{C3380CC4-5D6E-409C-BE32-E72D297353CC}">
                <c16:uniqueId val="{00000003-7F85-1745-AF2A-B34BD6988BBD}"/>
              </c:ext>
            </c:extLst>
          </c:dPt>
          <c:dPt>
            <c:idx val="2"/>
            <c:bubble3D val="0"/>
            <c:spPr>
              <a:solidFill>
                <a:schemeClr val="accent3"/>
              </a:solidFill>
              <a:ln w="9525">
                <a:noFill/>
              </a:ln>
              <a:effectLst/>
            </c:spPr>
            <c:extLst>
              <c:ext xmlns:c16="http://schemas.microsoft.com/office/drawing/2014/chart" uri="{C3380CC4-5D6E-409C-BE32-E72D297353CC}">
                <c16:uniqueId val="{00000005-7F85-1745-AF2A-B34BD6988BBD}"/>
              </c:ext>
            </c:extLst>
          </c:dPt>
          <c:dPt>
            <c:idx val="3"/>
            <c:bubble3D val="0"/>
            <c:spPr>
              <a:solidFill>
                <a:schemeClr val="accent4"/>
              </a:solidFill>
              <a:ln w="9525">
                <a:noFill/>
              </a:ln>
              <a:effectLst/>
            </c:spPr>
            <c:extLst>
              <c:ext xmlns:c16="http://schemas.microsoft.com/office/drawing/2014/chart" uri="{C3380CC4-5D6E-409C-BE32-E72D297353CC}">
                <c16:uniqueId val="{00000007-7F85-1745-AF2A-B34BD6988BBD}"/>
              </c:ext>
            </c:extLst>
          </c:dPt>
          <c:dPt>
            <c:idx val="4"/>
            <c:bubble3D val="0"/>
            <c:spPr>
              <a:solidFill>
                <a:schemeClr val="accent5"/>
              </a:solidFill>
              <a:ln w="9525">
                <a:noFill/>
              </a:ln>
              <a:effectLst/>
            </c:spPr>
            <c:extLst>
              <c:ext xmlns:c16="http://schemas.microsoft.com/office/drawing/2014/chart" uri="{C3380CC4-5D6E-409C-BE32-E72D297353CC}">
                <c16:uniqueId val="{00000009-7F85-1745-AF2A-B34BD6988BBD}"/>
              </c:ext>
            </c:extLst>
          </c:dPt>
          <c:dPt>
            <c:idx val="5"/>
            <c:bubble3D val="0"/>
            <c:spPr>
              <a:solidFill>
                <a:schemeClr val="accent6"/>
              </a:solidFill>
              <a:ln w="9525">
                <a:noFill/>
              </a:ln>
              <a:effectLst/>
            </c:spPr>
            <c:extLst>
              <c:ext xmlns:c16="http://schemas.microsoft.com/office/drawing/2014/chart" uri="{C3380CC4-5D6E-409C-BE32-E72D297353CC}">
                <c16:uniqueId val="{0000000B-7F85-1745-AF2A-B34BD6988BBD}"/>
              </c:ext>
            </c:extLst>
          </c:dPt>
          <c:dPt>
            <c:idx val="6"/>
            <c:bubble3D val="0"/>
            <c:spPr>
              <a:solidFill>
                <a:srgbClr val="31EB80"/>
              </a:solidFill>
              <a:ln w="9525">
                <a:noFill/>
              </a:ln>
              <a:effectLst/>
            </c:spPr>
            <c:extLst>
              <c:ext xmlns:c16="http://schemas.microsoft.com/office/drawing/2014/chart" uri="{C3380CC4-5D6E-409C-BE32-E72D297353CC}">
                <c16:uniqueId val="{0000000D-7F85-1745-AF2A-B34BD6988BBD}"/>
              </c:ext>
            </c:extLst>
          </c:dPt>
          <c:dPt>
            <c:idx val="7"/>
            <c:bubble3D val="0"/>
            <c:spPr>
              <a:solidFill>
                <a:srgbClr val="FF91AA"/>
              </a:solidFill>
              <a:ln w="9525">
                <a:noFill/>
              </a:ln>
              <a:effectLst/>
            </c:spPr>
            <c:extLst>
              <c:ext xmlns:c16="http://schemas.microsoft.com/office/drawing/2014/chart" uri="{C3380CC4-5D6E-409C-BE32-E72D297353CC}">
                <c16:uniqueId val="{0000000F-7F85-1745-AF2A-B34BD6988BBD}"/>
              </c:ext>
            </c:extLst>
          </c:dPt>
          <c:dPt>
            <c:idx val="8"/>
            <c:bubble3D val="0"/>
            <c:spPr>
              <a:solidFill>
                <a:srgbClr val="18B7FB"/>
              </a:solidFill>
              <a:ln w="9525">
                <a:noFill/>
              </a:ln>
              <a:effectLst/>
            </c:spPr>
            <c:extLst>
              <c:ext xmlns:c16="http://schemas.microsoft.com/office/drawing/2014/chart" uri="{C3380CC4-5D6E-409C-BE32-E72D297353CC}">
                <c16:uniqueId val="{00000011-7F85-1745-AF2A-B34BD6988BBD}"/>
              </c:ext>
            </c:extLst>
          </c:dPt>
          <c:cat>
            <c:numRef>
              <c:f>Sheet1!$A$2:$A$10</c:f>
              <c:numCache>
                <c:formatCode>General</c:formatCode>
                <c:ptCount val="9"/>
                <c:pt idx="0">
                  <c:v>2</c:v>
                </c:pt>
                <c:pt idx="1">
                  <c:v>3</c:v>
                </c:pt>
                <c:pt idx="2">
                  <c:v>4</c:v>
                </c:pt>
                <c:pt idx="3">
                  <c:v>5</c:v>
                </c:pt>
                <c:pt idx="4">
                  <c:v>6</c:v>
                </c:pt>
                <c:pt idx="5">
                  <c:v>7</c:v>
                </c:pt>
                <c:pt idx="6">
                  <c:v>8</c:v>
                </c:pt>
                <c:pt idx="7">
                  <c:v>9</c:v>
                </c:pt>
                <c:pt idx="8">
                  <c:v>10</c:v>
                </c:pt>
              </c:numCache>
            </c:numRef>
          </c:cat>
          <c:val>
            <c:numRef>
              <c:f>Sheet1!$B$2:$B$10</c:f>
              <c:numCache>
                <c:formatCode>0%</c:formatCode>
                <c:ptCount val="9"/>
                <c:pt idx="0">
                  <c:v>0.1</c:v>
                </c:pt>
                <c:pt idx="1">
                  <c:v>0.1</c:v>
                </c:pt>
                <c:pt idx="2">
                  <c:v>0.1</c:v>
                </c:pt>
                <c:pt idx="3">
                  <c:v>0.1</c:v>
                </c:pt>
                <c:pt idx="4">
                  <c:v>0.1</c:v>
                </c:pt>
                <c:pt idx="5">
                  <c:v>0.1</c:v>
                </c:pt>
                <c:pt idx="6">
                  <c:v>0.1</c:v>
                </c:pt>
                <c:pt idx="7">
                  <c:v>0.1</c:v>
                </c:pt>
                <c:pt idx="8">
                  <c:v>0.1</c:v>
                </c:pt>
              </c:numCache>
            </c:numRef>
          </c:val>
          <c:extLst>
            <c:ext xmlns:c16="http://schemas.microsoft.com/office/drawing/2014/chart" uri="{C3380CC4-5D6E-409C-BE32-E72D297353CC}">
              <c16:uniqueId val="{00000012-7F85-1745-AF2A-B34BD6988BBD}"/>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6733E23-2886-414B-A743-2E34A7B949E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sz="1000" dirty="0"/>
          </a:p>
        </p:txBody>
      </p:sp>
      <p:sp>
        <p:nvSpPr>
          <p:cNvPr id="3" name="Date Placeholder 2">
            <a:extLst>
              <a:ext uri="{FF2B5EF4-FFF2-40B4-BE49-F238E27FC236}">
                <a16:creationId xmlns:a16="http://schemas.microsoft.com/office/drawing/2014/main" id="{6D4E4D7F-6ED9-4DA7-B003-30A8068293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8DC6A4F-56CB-4200-ABB7-F269E8E14059}" type="datetimeFigureOut">
              <a:rPr lang="en-US" sz="1000" smtClean="0"/>
              <a:t>9/17/2021</a:t>
            </a:fld>
            <a:endParaRPr lang="en-US" sz="1000"/>
          </a:p>
        </p:txBody>
      </p:sp>
      <p:sp>
        <p:nvSpPr>
          <p:cNvPr id="4" name="Footer Placeholder 3">
            <a:extLst>
              <a:ext uri="{FF2B5EF4-FFF2-40B4-BE49-F238E27FC236}">
                <a16:creationId xmlns:a16="http://schemas.microsoft.com/office/drawing/2014/main" id="{5F19023E-1D91-4686-8B71-D1DCECAC7A7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sz="1000"/>
          </a:p>
        </p:txBody>
      </p:sp>
      <p:sp>
        <p:nvSpPr>
          <p:cNvPr id="5" name="Slide Number Placeholder 4">
            <a:extLst>
              <a:ext uri="{FF2B5EF4-FFF2-40B4-BE49-F238E27FC236}">
                <a16:creationId xmlns:a16="http://schemas.microsoft.com/office/drawing/2014/main" id="{C0981440-7416-407D-9A7C-1B25AF5C51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612F19-5E0F-4E01-911C-83A2E18E1A59}" type="slidenum">
              <a:rPr lang="en-US" sz="1000" smtClean="0"/>
              <a:t>‹#›</a:t>
            </a:fld>
            <a:endParaRPr lang="en-US" sz="1000"/>
          </a:p>
        </p:txBody>
      </p:sp>
    </p:spTree>
    <p:extLst>
      <p:ext uri="{BB962C8B-B14F-4D97-AF65-F5344CB8AC3E}">
        <p14:creationId xmlns:p14="http://schemas.microsoft.com/office/powerpoint/2010/main" val="14668583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pen Sans" panose="020B0606030504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pen Sans" panose="020B0606030504020204" pitchFamily="34" charset="0"/>
              </a:defRPr>
            </a:lvl1pPr>
          </a:lstStyle>
          <a:p>
            <a:fld id="{83A377D0-284A-BE48-83EC-CAB199AD39B1}" type="datetimeFigureOut">
              <a:rPr lang="en-US" smtClean="0"/>
              <a:pPr/>
              <a:t>9/17/2021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pen Sans" panose="020B0606030504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pen Sans" panose="020B0606030504020204" pitchFamily="34" charset="0"/>
              </a:defRPr>
            </a:lvl1pPr>
          </a:lstStyle>
          <a:p>
            <a:fld id="{709BF325-786B-264A-A206-5FD721319B8B}" type="slidenum">
              <a:rPr lang="en-US" smtClean="0"/>
              <a:pPr/>
              <a:t>‹#›</a:t>
            </a:fld>
            <a:endParaRPr lang="en-US"/>
          </a:p>
        </p:txBody>
      </p:sp>
    </p:spTree>
    <p:extLst>
      <p:ext uri="{BB962C8B-B14F-4D97-AF65-F5344CB8AC3E}">
        <p14:creationId xmlns:p14="http://schemas.microsoft.com/office/powerpoint/2010/main" val="2870958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pen Sans" panose="020B0606030504020204" pitchFamily="34" charset="0"/>
        <a:ea typeface="+mn-ea"/>
        <a:cs typeface="+mn-cs"/>
      </a:defRPr>
    </a:lvl1pPr>
    <a:lvl2pPr marL="457200" algn="l" defTabSz="914400" rtl="0" eaLnBrk="1" latinLnBrk="0" hangingPunct="1">
      <a:defRPr sz="1200" b="0" i="0" kern="1200">
        <a:solidFill>
          <a:schemeClr val="tx1"/>
        </a:solidFill>
        <a:latin typeface="Open Sans" panose="020B0606030504020204" pitchFamily="34" charset="0"/>
        <a:ea typeface="+mn-ea"/>
        <a:cs typeface="+mn-cs"/>
      </a:defRPr>
    </a:lvl2pPr>
    <a:lvl3pPr marL="914400" algn="l" defTabSz="914400" rtl="0" eaLnBrk="1" latinLnBrk="0" hangingPunct="1">
      <a:defRPr sz="1200" b="0" i="0" kern="1200">
        <a:solidFill>
          <a:schemeClr val="tx1"/>
        </a:solidFill>
        <a:latin typeface="Open Sans" panose="020B0606030504020204" pitchFamily="34" charset="0"/>
        <a:ea typeface="+mn-ea"/>
        <a:cs typeface="+mn-cs"/>
      </a:defRPr>
    </a:lvl3pPr>
    <a:lvl4pPr marL="1371600" algn="l" defTabSz="914400" rtl="0" eaLnBrk="1" latinLnBrk="0" hangingPunct="1">
      <a:defRPr sz="1200" b="0" i="0" kern="1200">
        <a:solidFill>
          <a:schemeClr val="tx1"/>
        </a:solidFill>
        <a:latin typeface="Open Sans" panose="020B0606030504020204" pitchFamily="34" charset="0"/>
        <a:ea typeface="+mn-ea"/>
        <a:cs typeface="+mn-cs"/>
      </a:defRPr>
    </a:lvl4pPr>
    <a:lvl5pPr marL="1828800" algn="l" defTabSz="914400" rtl="0" eaLnBrk="1" latinLnBrk="0" hangingPunct="1">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altLang="en-US" dirty="0"/>
              <a:t>The core of Wiley Online Library is our journal content, published in partnership with prestigious international scholarly and professional societies. </a:t>
            </a:r>
          </a:p>
          <a:p>
            <a:pPr eaLnBrk="1" hangingPunct="1">
              <a:spcBef>
                <a:spcPct val="0"/>
              </a:spcBef>
            </a:pPr>
            <a:endParaRPr lang="en-GB" altLang="en-US" dirty="0"/>
          </a:p>
          <a:p>
            <a:pPr eaLnBrk="1" hangingPunct="1">
              <a:spcBef>
                <a:spcPct val="0"/>
              </a:spcBef>
            </a:pPr>
            <a:r>
              <a:rPr lang="en-GB" altLang="en-US" dirty="0"/>
              <a:t>But in addition to this, we also have our Journal Backfiles - Wiley backfiles span three centuries of scientific research over 18 million pages, across 900+ titles. Covering the complete range of scientific, technical, medical, business, humanities and social science disciplines, with issues dating as far back as the 18th century.</a:t>
            </a:r>
          </a:p>
          <a:p>
            <a:pPr eaLnBrk="1" hangingPunct="1">
              <a:spcBef>
                <a:spcPct val="0"/>
              </a:spcBef>
            </a:pPr>
            <a:endParaRPr lang="en-GB" altLang="en-US" dirty="0"/>
          </a:p>
          <a:p>
            <a:pPr eaLnBrk="1" hangingPunct="1">
              <a:spcBef>
                <a:spcPct val="0"/>
              </a:spcBef>
            </a:pPr>
            <a:r>
              <a:rPr lang="en-GB" altLang="en-US" dirty="0"/>
              <a:t>Online Books available through Wiley Online library now feature over 20,000 scholarly and professional books, handbooks, dictionaries, companions, and landmark book series.</a:t>
            </a:r>
          </a:p>
          <a:p>
            <a:pPr eaLnBrk="1" hangingPunct="1">
              <a:spcBef>
                <a:spcPct val="0"/>
              </a:spcBef>
            </a:pPr>
            <a:endParaRPr lang="en-GB" altLang="en-US" dirty="0"/>
          </a:p>
          <a:p>
            <a:pPr eaLnBrk="1" hangingPunct="1">
              <a:spcBef>
                <a:spcPct val="0"/>
              </a:spcBef>
            </a:pPr>
            <a:r>
              <a:rPr lang="en-GB" altLang="en-US" dirty="0"/>
              <a:t>You can discover premier titles from the most celebrated scientists, award-winning authors and </a:t>
            </a:r>
            <a:r>
              <a:rPr lang="en-GB" altLang="en-US" dirty="0" err="1"/>
              <a:t>nobel</a:t>
            </a:r>
            <a:r>
              <a:rPr lang="en-GB" altLang="en-US" dirty="0"/>
              <a:t> prize winning researchers in a huge range of subjects.</a:t>
            </a:r>
          </a:p>
          <a:p>
            <a:pPr eaLnBrk="1" hangingPunct="1">
              <a:spcBef>
                <a:spcPct val="0"/>
              </a:spcBef>
            </a:pPr>
            <a:endParaRPr lang="en-GB" altLang="en-US" dirty="0"/>
          </a:p>
          <a:p>
            <a:pPr eaLnBrk="1" hangingPunct="1">
              <a:spcBef>
                <a:spcPct val="0"/>
              </a:spcBef>
            </a:pPr>
            <a:r>
              <a:rPr lang="en-GB" altLang="en-US" dirty="0"/>
              <a:t>Wiley also offers evidence-based medicine (EBM) databases that are designed to aid healthcare professionals in accessing the right information at the right time. As a commitment to an evidence-based approach continues to grow, our products provide up-to-date, impartial medical information to facilitate diagnosis and improve patient care by improving outcomes.</a:t>
            </a:r>
          </a:p>
          <a:p>
            <a:pPr eaLnBrk="1" hangingPunct="1">
              <a:spcBef>
                <a:spcPct val="0"/>
              </a:spcBef>
            </a:pPr>
            <a:endParaRPr lang="en-GB" altLang="en-US" dirty="0"/>
          </a:p>
          <a:p>
            <a:pPr eaLnBrk="1" hangingPunct="1">
              <a:spcBef>
                <a:spcPct val="0"/>
              </a:spcBef>
            </a:pPr>
            <a:r>
              <a:rPr lang="en-GB" altLang="en-US" dirty="0"/>
              <a:t>Chemical Databases and Spectral libraries are also available - ranging from validated reaction and synthesis databases to high-end in-lab spectral libraries.</a:t>
            </a:r>
          </a:p>
          <a:p>
            <a:pPr eaLnBrk="1" hangingPunct="1">
              <a:spcBef>
                <a:spcPct val="0"/>
              </a:spcBef>
            </a:pPr>
            <a:endParaRPr lang="en-GB" altLang="en-US" dirty="0"/>
          </a:p>
          <a:p>
            <a:pPr eaLnBrk="1" hangingPunct="1">
              <a:spcBef>
                <a:spcPct val="0"/>
              </a:spcBef>
            </a:pPr>
            <a:r>
              <a:rPr lang="en-GB" altLang="en-US" dirty="0"/>
              <a:t>Finally, we have over 18,000 protocols published across 18 titles in our Current Protocols series – invaluable for expert commentaries and recipes for from reagents to the equipment needed and expected results.</a:t>
            </a:r>
          </a:p>
          <a:p>
            <a:pPr eaLnBrk="1" hangingPunct="1">
              <a:spcBef>
                <a:spcPct val="0"/>
              </a:spcBef>
            </a:pPr>
            <a:endParaRPr lang="en-GB" altLang="en-US" dirty="0"/>
          </a:p>
          <a:p>
            <a:pPr eaLnBrk="1" hangingPunct="1">
              <a:spcBef>
                <a:spcPct val="0"/>
              </a:spcBef>
            </a:pPr>
            <a:r>
              <a:rPr lang="en-GB" altLang="en-US" dirty="0"/>
              <a:t>During today’s session, we will focus on journals.</a:t>
            </a:r>
            <a:endParaRPr lang="en-US" dirty="0"/>
          </a:p>
        </p:txBody>
      </p:sp>
      <p:sp>
        <p:nvSpPr>
          <p:cNvPr id="4" name="Slide Number Placeholder 3"/>
          <p:cNvSpPr>
            <a:spLocks noGrp="1"/>
          </p:cNvSpPr>
          <p:nvPr>
            <p:ph type="sldNum" sz="quarter" idx="5"/>
          </p:nvPr>
        </p:nvSpPr>
        <p:spPr/>
        <p:txBody>
          <a:bodyPr/>
          <a:lstStyle/>
          <a:p>
            <a:fld id="{709BF325-786B-264A-A206-5FD721319B8B}" type="slidenum">
              <a:rPr lang="en-US" smtClean="0"/>
              <a:pPr/>
              <a:t>4</a:t>
            </a:fld>
            <a:endParaRPr lang="en-US"/>
          </a:p>
        </p:txBody>
      </p:sp>
    </p:spTree>
    <p:extLst>
      <p:ext uri="{BB962C8B-B14F-4D97-AF65-F5344CB8AC3E}">
        <p14:creationId xmlns:p14="http://schemas.microsoft.com/office/powerpoint/2010/main" val="2446597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altLang="en-US" dirty="0"/>
              <a:t>As you browse across our site, you will see we cover a huge range of topics from Agriculture to Psychology, and with over 126 sub categories, we offer an impressive breadth of content.</a:t>
            </a:r>
          </a:p>
          <a:p>
            <a:pPr eaLnBrk="1" hangingPunct="1">
              <a:spcBef>
                <a:spcPct val="0"/>
              </a:spcBef>
            </a:pPr>
            <a:endParaRPr lang="en-GB" altLang="en-US" dirty="0"/>
          </a:p>
          <a:p>
            <a:pPr eaLnBrk="1" hangingPunct="1">
              <a:spcBef>
                <a:spcPct val="0"/>
              </a:spcBef>
            </a:pPr>
            <a:r>
              <a:rPr lang="en-GB" altLang="en-US" dirty="0"/>
              <a:t>During today’s session, we will show different examples and try to demonstrate the diversity of content. </a:t>
            </a:r>
          </a:p>
        </p:txBody>
      </p:sp>
      <p:sp>
        <p:nvSpPr>
          <p:cNvPr id="4" name="Slide Number Placeholder 3"/>
          <p:cNvSpPr>
            <a:spLocks noGrp="1"/>
          </p:cNvSpPr>
          <p:nvPr>
            <p:ph type="sldNum" sz="quarter" idx="5"/>
          </p:nvPr>
        </p:nvSpPr>
        <p:spPr/>
        <p:txBody>
          <a:bodyPr/>
          <a:lstStyle/>
          <a:p>
            <a:fld id="{709BF325-786B-264A-A206-5FD721319B8B}" type="slidenum">
              <a:rPr lang="en-US" smtClean="0"/>
              <a:pPr/>
              <a:t>5</a:t>
            </a:fld>
            <a:endParaRPr lang="en-US"/>
          </a:p>
        </p:txBody>
      </p:sp>
    </p:spTree>
    <p:extLst>
      <p:ext uri="{BB962C8B-B14F-4D97-AF65-F5344CB8AC3E}">
        <p14:creationId xmlns:p14="http://schemas.microsoft.com/office/powerpoint/2010/main" val="2320272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err="1"/>
              <a:t>One</a:t>
            </a:r>
            <a:r>
              <a:rPr lang="es-ES" dirty="0"/>
              <a:t> of </a:t>
            </a:r>
            <a:r>
              <a:rPr lang="es-ES" dirty="0" err="1"/>
              <a:t>the</a:t>
            </a:r>
            <a:r>
              <a:rPr lang="es-ES" dirty="0"/>
              <a:t> </a:t>
            </a:r>
            <a:r>
              <a:rPr lang="es-ES" dirty="0" err="1"/>
              <a:t>first</a:t>
            </a:r>
            <a:r>
              <a:rPr lang="es-ES" dirty="0"/>
              <a:t> </a:t>
            </a:r>
            <a:r>
              <a:rPr lang="es-ES" dirty="0" err="1"/>
              <a:t>things</a:t>
            </a:r>
            <a:r>
              <a:rPr lang="es-ES" dirty="0"/>
              <a:t> </a:t>
            </a:r>
            <a:r>
              <a:rPr lang="es-ES" dirty="0" err="1"/>
              <a:t>that</a:t>
            </a:r>
            <a:r>
              <a:rPr lang="es-ES" dirty="0"/>
              <a:t> </a:t>
            </a:r>
            <a:r>
              <a:rPr lang="es-ES" dirty="0" err="1"/>
              <a:t>you</a:t>
            </a:r>
            <a:r>
              <a:rPr lang="es-ES" dirty="0"/>
              <a:t> </a:t>
            </a:r>
            <a:r>
              <a:rPr lang="es-ES" dirty="0" err="1"/>
              <a:t>want</a:t>
            </a:r>
            <a:r>
              <a:rPr lang="es-ES" dirty="0"/>
              <a:t> to do </a:t>
            </a:r>
            <a:r>
              <a:rPr lang="es-ES" dirty="0" err="1"/>
              <a:t>with</a:t>
            </a:r>
            <a:r>
              <a:rPr lang="es-ES" dirty="0"/>
              <a:t> </a:t>
            </a:r>
            <a:r>
              <a:rPr lang="es-ES" dirty="0" err="1"/>
              <a:t>the</a:t>
            </a:r>
            <a:r>
              <a:rPr lang="es-ES" dirty="0"/>
              <a:t> </a:t>
            </a:r>
            <a:r>
              <a:rPr lang="es-ES" dirty="0" err="1"/>
              <a:t>Wiley</a:t>
            </a:r>
            <a:r>
              <a:rPr lang="es-ES" dirty="0"/>
              <a:t> Online Library </a:t>
            </a:r>
            <a:r>
              <a:rPr lang="es-ES" dirty="0" err="1"/>
              <a:t>content</a:t>
            </a:r>
            <a:r>
              <a:rPr lang="es-ES" dirty="0"/>
              <a:t> </a:t>
            </a:r>
            <a:r>
              <a:rPr lang="es-ES" dirty="0" err="1"/>
              <a:t>is</a:t>
            </a:r>
            <a:r>
              <a:rPr lang="es-ES" dirty="0"/>
              <a:t> to look up </a:t>
            </a:r>
            <a:r>
              <a:rPr lang="es-ES" dirty="0" err="1"/>
              <a:t>high</a:t>
            </a:r>
            <a:r>
              <a:rPr lang="es-ES" dirty="0"/>
              <a:t> </a:t>
            </a:r>
            <a:r>
              <a:rPr lang="es-ES" dirty="0" err="1"/>
              <a:t>quality</a:t>
            </a:r>
            <a:r>
              <a:rPr lang="es-ES" dirty="0"/>
              <a:t> </a:t>
            </a:r>
            <a:r>
              <a:rPr lang="es-ES" dirty="0" err="1"/>
              <a:t>scientific</a:t>
            </a:r>
            <a:r>
              <a:rPr lang="es-ES" dirty="0"/>
              <a:t> </a:t>
            </a:r>
            <a:r>
              <a:rPr lang="es-ES" dirty="0" err="1"/>
              <a:t>content</a:t>
            </a:r>
            <a:r>
              <a:rPr lang="es-ES" dirty="0"/>
              <a:t> </a:t>
            </a:r>
            <a:r>
              <a:rPr lang="es-ES" dirty="0" err="1"/>
              <a:t>related</a:t>
            </a:r>
            <a:r>
              <a:rPr lang="es-ES" dirty="0"/>
              <a:t> to </a:t>
            </a:r>
            <a:r>
              <a:rPr lang="es-ES" dirty="0" err="1"/>
              <a:t>certain</a:t>
            </a:r>
            <a:r>
              <a:rPr lang="es-ES" dirty="0"/>
              <a:t> </a:t>
            </a:r>
            <a:r>
              <a:rPr lang="es-ES" dirty="0" err="1"/>
              <a:t>topics</a:t>
            </a:r>
            <a:r>
              <a:rPr lang="es-ES" dirty="0"/>
              <a:t> </a:t>
            </a:r>
            <a:r>
              <a:rPr lang="es-ES" dirty="0" err="1"/>
              <a:t>or</a:t>
            </a:r>
            <a:r>
              <a:rPr lang="es-ES" dirty="0"/>
              <a:t> </a:t>
            </a:r>
            <a:r>
              <a:rPr lang="es-ES" dirty="0" err="1"/>
              <a:t>keywords</a:t>
            </a:r>
            <a:r>
              <a:rPr lang="es-ES" dirty="0"/>
              <a:t> of </a:t>
            </a:r>
            <a:r>
              <a:rPr lang="es-ES" dirty="0" err="1"/>
              <a:t>your</a:t>
            </a:r>
            <a:r>
              <a:rPr lang="es-ES" dirty="0"/>
              <a:t> </a:t>
            </a:r>
            <a:r>
              <a:rPr lang="es-ES" dirty="0" err="1"/>
              <a:t>choice</a:t>
            </a:r>
            <a:r>
              <a:rPr lang="es-ES" dirty="0"/>
              <a:t>. </a:t>
            </a:r>
          </a:p>
          <a:p>
            <a:endParaRPr lang="es-ES" dirty="0"/>
          </a:p>
          <a:p>
            <a:r>
              <a:rPr lang="es-ES" dirty="0" err="1"/>
              <a:t>This</a:t>
            </a:r>
            <a:r>
              <a:rPr lang="es-ES" dirty="0"/>
              <a:t> </a:t>
            </a:r>
            <a:r>
              <a:rPr lang="es-ES" dirty="0" err="1"/>
              <a:t>is</a:t>
            </a:r>
            <a:r>
              <a:rPr lang="es-ES" dirty="0"/>
              <a:t> a </a:t>
            </a:r>
            <a:r>
              <a:rPr lang="es-ES" dirty="0" err="1"/>
              <a:t>great</a:t>
            </a:r>
            <a:r>
              <a:rPr lang="es-ES" dirty="0"/>
              <a:t> </a:t>
            </a:r>
            <a:r>
              <a:rPr lang="es-ES" dirty="0" err="1"/>
              <a:t>resource</a:t>
            </a:r>
            <a:r>
              <a:rPr lang="es-ES" dirty="0"/>
              <a:t> to </a:t>
            </a:r>
            <a:r>
              <a:rPr lang="es-ES" dirty="0" err="1"/>
              <a:t>stay</a:t>
            </a:r>
            <a:r>
              <a:rPr lang="es-ES" dirty="0"/>
              <a:t> up to date </a:t>
            </a:r>
            <a:r>
              <a:rPr lang="es-ES" dirty="0" err="1"/>
              <a:t>with</a:t>
            </a:r>
            <a:r>
              <a:rPr lang="es-ES" dirty="0"/>
              <a:t> </a:t>
            </a:r>
            <a:r>
              <a:rPr lang="es-ES" dirty="0" err="1"/>
              <a:t>what</a:t>
            </a:r>
            <a:r>
              <a:rPr lang="es-ES" dirty="0"/>
              <a:t> </a:t>
            </a:r>
            <a:r>
              <a:rPr lang="es-ES" dirty="0" err="1"/>
              <a:t>is</a:t>
            </a:r>
            <a:r>
              <a:rPr lang="es-ES" dirty="0"/>
              <a:t> </a:t>
            </a:r>
            <a:r>
              <a:rPr lang="es-ES" dirty="0" err="1"/>
              <a:t>published</a:t>
            </a:r>
            <a:r>
              <a:rPr lang="es-ES" dirty="0"/>
              <a:t> in </a:t>
            </a:r>
            <a:r>
              <a:rPr lang="es-ES" dirty="0" err="1"/>
              <a:t>your</a:t>
            </a:r>
            <a:r>
              <a:rPr lang="es-ES" dirty="0"/>
              <a:t> área of </a:t>
            </a:r>
            <a:r>
              <a:rPr lang="es-ES" dirty="0" err="1"/>
              <a:t>expertise</a:t>
            </a:r>
            <a:r>
              <a:rPr lang="es-ES" dirty="0"/>
              <a:t>. </a:t>
            </a:r>
            <a:r>
              <a:rPr lang="es-ES" dirty="0" err="1"/>
              <a:t>Using</a:t>
            </a:r>
            <a:r>
              <a:rPr lang="es-ES" dirty="0"/>
              <a:t> </a:t>
            </a:r>
            <a:r>
              <a:rPr lang="es-ES" dirty="0" err="1"/>
              <a:t>tools</a:t>
            </a:r>
            <a:r>
              <a:rPr lang="es-ES" dirty="0"/>
              <a:t> </a:t>
            </a:r>
            <a:r>
              <a:rPr lang="es-ES" dirty="0" err="1"/>
              <a:t>like</a:t>
            </a:r>
            <a:r>
              <a:rPr lang="es-ES" dirty="0"/>
              <a:t> </a:t>
            </a:r>
            <a:r>
              <a:rPr lang="es-ES" dirty="0" err="1"/>
              <a:t>content</a:t>
            </a:r>
            <a:r>
              <a:rPr lang="es-ES" dirty="0"/>
              <a:t> </a:t>
            </a:r>
            <a:r>
              <a:rPr lang="es-ES" dirty="0" err="1"/>
              <a:t>alerts</a:t>
            </a:r>
            <a:r>
              <a:rPr lang="es-ES" dirty="0"/>
              <a:t> </a:t>
            </a:r>
            <a:r>
              <a:rPr lang="es-ES" dirty="0" err="1"/>
              <a:t>or</a:t>
            </a:r>
            <a:r>
              <a:rPr lang="es-ES" dirty="0"/>
              <a:t> </a:t>
            </a:r>
            <a:r>
              <a:rPr lang="es-ES" dirty="0" err="1"/>
              <a:t>saved</a:t>
            </a:r>
            <a:r>
              <a:rPr lang="es-ES" dirty="0"/>
              <a:t> </a:t>
            </a:r>
            <a:r>
              <a:rPr lang="es-ES" dirty="0" err="1"/>
              <a:t>searches</a:t>
            </a:r>
            <a:r>
              <a:rPr lang="es-ES" dirty="0"/>
              <a:t> </a:t>
            </a:r>
            <a:r>
              <a:rPr lang="es-ES" dirty="0" err="1"/>
              <a:t>alerts</a:t>
            </a:r>
            <a:r>
              <a:rPr lang="es-ES" dirty="0"/>
              <a:t> </a:t>
            </a:r>
            <a:r>
              <a:rPr lang="es-ES" dirty="0" err="1"/>
              <a:t>will</a:t>
            </a:r>
            <a:r>
              <a:rPr lang="es-ES" dirty="0"/>
              <a:t> </a:t>
            </a:r>
            <a:r>
              <a:rPr lang="es-ES" dirty="0" err="1"/>
              <a:t>help</a:t>
            </a:r>
            <a:r>
              <a:rPr lang="es-ES" dirty="0"/>
              <a:t> </a:t>
            </a:r>
            <a:r>
              <a:rPr lang="es-ES" dirty="0" err="1"/>
              <a:t>you</a:t>
            </a:r>
            <a:r>
              <a:rPr lang="es-ES" dirty="0"/>
              <a:t> </a:t>
            </a:r>
            <a:r>
              <a:rPr lang="es-ES" dirty="0" err="1"/>
              <a:t>keep</a:t>
            </a:r>
            <a:r>
              <a:rPr lang="es-ES" dirty="0"/>
              <a:t> up </a:t>
            </a:r>
            <a:r>
              <a:rPr lang="es-ES" dirty="0" err="1"/>
              <a:t>with</a:t>
            </a:r>
            <a:r>
              <a:rPr lang="es-ES" dirty="0"/>
              <a:t> </a:t>
            </a:r>
            <a:r>
              <a:rPr lang="es-ES" dirty="0" err="1"/>
              <a:t>the</a:t>
            </a:r>
            <a:r>
              <a:rPr lang="es-ES" dirty="0"/>
              <a:t> </a:t>
            </a:r>
            <a:r>
              <a:rPr lang="es-ES" dirty="0" err="1"/>
              <a:t>latest</a:t>
            </a:r>
            <a:r>
              <a:rPr lang="es-ES" dirty="0"/>
              <a:t> </a:t>
            </a:r>
            <a:r>
              <a:rPr lang="es-ES" dirty="0" err="1"/>
              <a:t>discoveries</a:t>
            </a:r>
            <a:r>
              <a:rPr lang="es-ES" dirty="0"/>
              <a:t> </a:t>
            </a:r>
            <a:r>
              <a:rPr lang="es-ES" dirty="0" err="1"/>
              <a:t>or</a:t>
            </a:r>
            <a:r>
              <a:rPr lang="es-ES" dirty="0"/>
              <a:t> </a:t>
            </a:r>
            <a:r>
              <a:rPr lang="es-ES" dirty="0" err="1"/>
              <a:t>developments</a:t>
            </a:r>
            <a:r>
              <a:rPr lang="es-ES" dirty="0"/>
              <a:t>.</a:t>
            </a:r>
          </a:p>
          <a:p>
            <a:endParaRPr lang="es-ES" dirty="0"/>
          </a:p>
          <a:p>
            <a:r>
              <a:rPr lang="es-ES" dirty="0" err="1"/>
              <a:t>Along</a:t>
            </a:r>
            <a:r>
              <a:rPr lang="es-ES" dirty="0"/>
              <a:t> </a:t>
            </a:r>
            <a:r>
              <a:rPr lang="es-ES" dirty="0" err="1"/>
              <a:t>those</a:t>
            </a:r>
            <a:r>
              <a:rPr lang="es-ES" dirty="0"/>
              <a:t> </a:t>
            </a:r>
            <a:r>
              <a:rPr lang="es-ES" dirty="0" err="1"/>
              <a:t>lines</a:t>
            </a:r>
            <a:r>
              <a:rPr lang="es-ES" dirty="0"/>
              <a:t>, </a:t>
            </a:r>
            <a:r>
              <a:rPr lang="es-ES" dirty="0" err="1"/>
              <a:t>this</a:t>
            </a:r>
            <a:r>
              <a:rPr lang="es-ES" dirty="0"/>
              <a:t> </a:t>
            </a:r>
            <a:r>
              <a:rPr lang="es-ES" dirty="0" err="1"/>
              <a:t>content</a:t>
            </a:r>
            <a:r>
              <a:rPr lang="es-ES" dirty="0"/>
              <a:t> can </a:t>
            </a:r>
            <a:r>
              <a:rPr lang="es-ES" dirty="0" err="1"/>
              <a:t>help</a:t>
            </a:r>
            <a:r>
              <a:rPr lang="es-ES" dirty="0"/>
              <a:t> </a:t>
            </a:r>
            <a:r>
              <a:rPr lang="es-ES" dirty="0" err="1"/>
              <a:t>you</a:t>
            </a:r>
            <a:r>
              <a:rPr lang="es-ES" dirty="0"/>
              <a:t> </a:t>
            </a:r>
            <a:r>
              <a:rPr lang="es-ES" dirty="0" err="1"/>
              <a:t>discover</a:t>
            </a:r>
            <a:r>
              <a:rPr lang="es-ES" dirty="0"/>
              <a:t> </a:t>
            </a:r>
            <a:r>
              <a:rPr lang="es-ES" dirty="0" err="1"/>
              <a:t>trends</a:t>
            </a:r>
            <a:r>
              <a:rPr lang="es-ES" dirty="0"/>
              <a:t> in </a:t>
            </a:r>
            <a:r>
              <a:rPr lang="es-ES" dirty="0" err="1"/>
              <a:t>content</a:t>
            </a:r>
            <a:r>
              <a:rPr lang="es-ES" dirty="0"/>
              <a:t> </a:t>
            </a:r>
            <a:r>
              <a:rPr lang="es-ES" dirty="0" err="1"/>
              <a:t>that</a:t>
            </a:r>
            <a:r>
              <a:rPr lang="es-ES" dirty="0"/>
              <a:t> </a:t>
            </a:r>
            <a:r>
              <a:rPr lang="es-ES" dirty="0" err="1"/>
              <a:t>may</a:t>
            </a:r>
            <a:r>
              <a:rPr lang="es-ES" dirty="0"/>
              <a:t> </a:t>
            </a:r>
            <a:r>
              <a:rPr lang="es-ES" dirty="0" err="1"/>
              <a:t>help</a:t>
            </a:r>
            <a:r>
              <a:rPr lang="es-ES" dirty="0"/>
              <a:t> define </a:t>
            </a:r>
            <a:r>
              <a:rPr lang="es-ES" dirty="0" err="1"/>
              <a:t>your</a:t>
            </a:r>
            <a:r>
              <a:rPr lang="es-ES" dirty="0"/>
              <a:t> </a:t>
            </a:r>
            <a:r>
              <a:rPr lang="es-ES" dirty="0" err="1"/>
              <a:t>own</a:t>
            </a:r>
            <a:r>
              <a:rPr lang="es-ES" dirty="0"/>
              <a:t> </a:t>
            </a:r>
            <a:r>
              <a:rPr lang="es-ES" dirty="0" err="1"/>
              <a:t>research</a:t>
            </a:r>
            <a:r>
              <a:rPr lang="es-ES" dirty="0"/>
              <a:t> </a:t>
            </a:r>
            <a:r>
              <a:rPr lang="es-ES" dirty="0" err="1"/>
              <a:t>or</a:t>
            </a:r>
            <a:r>
              <a:rPr lang="es-ES" dirty="0"/>
              <a:t> </a:t>
            </a:r>
            <a:r>
              <a:rPr lang="es-ES" dirty="0" err="1"/>
              <a:t>manuscript</a:t>
            </a:r>
            <a:r>
              <a:rPr lang="es-ES" dirty="0"/>
              <a:t>. </a:t>
            </a:r>
            <a:r>
              <a:rPr lang="es-ES" dirty="0" err="1"/>
              <a:t>Keep</a:t>
            </a:r>
            <a:r>
              <a:rPr lang="es-ES" dirty="0"/>
              <a:t> in </a:t>
            </a:r>
            <a:r>
              <a:rPr lang="es-ES" dirty="0" err="1"/>
              <a:t>mind</a:t>
            </a:r>
            <a:r>
              <a:rPr lang="es-ES" dirty="0"/>
              <a:t> </a:t>
            </a:r>
            <a:r>
              <a:rPr lang="es-ES" dirty="0" err="1"/>
              <a:t>that</a:t>
            </a:r>
            <a:r>
              <a:rPr lang="es-ES" dirty="0"/>
              <a:t> </a:t>
            </a:r>
            <a:r>
              <a:rPr lang="es-ES" dirty="0" err="1"/>
              <a:t>editors</a:t>
            </a:r>
            <a:r>
              <a:rPr lang="es-ES" dirty="0"/>
              <a:t> are </a:t>
            </a:r>
            <a:r>
              <a:rPr lang="es-ES" dirty="0" err="1"/>
              <a:t>always</a:t>
            </a:r>
            <a:r>
              <a:rPr lang="es-ES" dirty="0"/>
              <a:t> </a:t>
            </a:r>
            <a:r>
              <a:rPr lang="es-ES" dirty="0" err="1"/>
              <a:t>interested</a:t>
            </a:r>
            <a:r>
              <a:rPr lang="es-ES" dirty="0"/>
              <a:t> in </a:t>
            </a:r>
            <a:r>
              <a:rPr lang="es-ES" dirty="0" err="1"/>
              <a:t>publishing</a:t>
            </a:r>
            <a:r>
              <a:rPr lang="es-ES" dirty="0"/>
              <a:t> </a:t>
            </a:r>
            <a:r>
              <a:rPr lang="es-ES" dirty="0" err="1"/>
              <a:t>content</a:t>
            </a:r>
            <a:r>
              <a:rPr lang="es-ES" dirty="0"/>
              <a:t> </a:t>
            </a:r>
            <a:r>
              <a:rPr lang="es-ES" dirty="0" err="1"/>
              <a:t>relevant</a:t>
            </a:r>
            <a:r>
              <a:rPr lang="es-ES" dirty="0"/>
              <a:t> to </a:t>
            </a:r>
            <a:r>
              <a:rPr lang="es-ES" dirty="0" err="1"/>
              <a:t>the</a:t>
            </a:r>
            <a:r>
              <a:rPr lang="es-ES" dirty="0"/>
              <a:t> target </a:t>
            </a:r>
            <a:r>
              <a:rPr lang="es-ES" dirty="0" err="1"/>
              <a:t>audience</a:t>
            </a:r>
            <a:r>
              <a:rPr lang="es-ES" dirty="0"/>
              <a:t>. Try to be </a:t>
            </a:r>
            <a:r>
              <a:rPr lang="es-ES" dirty="0" err="1"/>
              <a:t>on</a:t>
            </a:r>
            <a:r>
              <a:rPr lang="es-ES" dirty="0"/>
              <a:t> </a:t>
            </a:r>
            <a:r>
              <a:rPr lang="es-ES" dirty="0" err="1"/>
              <a:t>their</a:t>
            </a:r>
            <a:r>
              <a:rPr lang="es-ES" dirty="0"/>
              <a:t> </a:t>
            </a:r>
            <a:r>
              <a:rPr lang="es-ES" dirty="0" err="1"/>
              <a:t>shoes</a:t>
            </a:r>
            <a:r>
              <a:rPr lang="es-ES" dirty="0"/>
              <a:t> and </a:t>
            </a:r>
            <a:r>
              <a:rPr lang="es-ES" dirty="0" err="1"/>
              <a:t>think</a:t>
            </a:r>
            <a:r>
              <a:rPr lang="es-ES" dirty="0"/>
              <a:t> </a:t>
            </a:r>
            <a:r>
              <a:rPr lang="es-ES" dirty="0" err="1"/>
              <a:t>about</a:t>
            </a:r>
            <a:r>
              <a:rPr lang="es-ES" dirty="0"/>
              <a:t> </a:t>
            </a:r>
            <a:r>
              <a:rPr lang="es-ES" dirty="0" err="1"/>
              <a:t>the</a:t>
            </a:r>
            <a:r>
              <a:rPr lang="es-ES" dirty="0"/>
              <a:t> </a:t>
            </a:r>
            <a:r>
              <a:rPr lang="es-ES" dirty="0" err="1"/>
              <a:t>topics</a:t>
            </a:r>
            <a:r>
              <a:rPr lang="es-ES" dirty="0"/>
              <a:t> </a:t>
            </a:r>
            <a:r>
              <a:rPr lang="es-ES" dirty="0" err="1"/>
              <a:t>they</a:t>
            </a:r>
            <a:r>
              <a:rPr lang="es-ES" dirty="0"/>
              <a:t> </a:t>
            </a:r>
            <a:r>
              <a:rPr lang="es-ES" dirty="0" err="1"/>
              <a:t>will</a:t>
            </a:r>
            <a:r>
              <a:rPr lang="es-ES" dirty="0"/>
              <a:t> </a:t>
            </a:r>
            <a:r>
              <a:rPr lang="es-ES" dirty="0" err="1"/>
              <a:t>expect</a:t>
            </a:r>
            <a:r>
              <a:rPr lang="es-ES" dirty="0"/>
              <a:t> to </a:t>
            </a:r>
            <a:r>
              <a:rPr lang="es-ES" dirty="0" err="1"/>
              <a:t>read</a:t>
            </a:r>
            <a:r>
              <a:rPr lang="es-ES" dirty="0"/>
              <a:t> </a:t>
            </a:r>
            <a:r>
              <a:rPr lang="es-ES" dirty="0" err="1"/>
              <a:t>on</a:t>
            </a:r>
            <a:r>
              <a:rPr lang="es-ES" dirty="0"/>
              <a:t> </a:t>
            </a:r>
            <a:r>
              <a:rPr lang="es-ES" dirty="0" err="1"/>
              <a:t>the</a:t>
            </a:r>
            <a:r>
              <a:rPr lang="es-ES" dirty="0"/>
              <a:t> </a:t>
            </a:r>
            <a:r>
              <a:rPr lang="es-ES" dirty="0" err="1"/>
              <a:t>journal</a:t>
            </a:r>
            <a:r>
              <a:rPr lang="es-ES" dirty="0"/>
              <a:t> of </a:t>
            </a:r>
            <a:r>
              <a:rPr lang="es-ES" dirty="0" err="1"/>
              <a:t>your</a:t>
            </a:r>
            <a:r>
              <a:rPr lang="es-ES" dirty="0"/>
              <a:t> </a:t>
            </a:r>
            <a:r>
              <a:rPr lang="es-ES" dirty="0" err="1"/>
              <a:t>choice</a:t>
            </a:r>
            <a:r>
              <a:rPr lang="es-ES" dirty="0"/>
              <a:t>. </a:t>
            </a:r>
            <a:r>
              <a:rPr lang="es-ES" dirty="0" err="1"/>
              <a:t>Depending</a:t>
            </a:r>
            <a:r>
              <a:rPr lang="es-ES" dirty="0"/>
              <a:t> </a:t>
            </a:r>
            <a:r>
              <a:rPr lang="es-ES" dirty="0" err="1"/>
              <a:t>on</a:t>
            </a:r>
            <a:r>
              <a:rPr lang="es-ES" dirty="0"/>
              <a:t> </a:t>
            </a:r>
            <a:r>
              <a:rPr lang="es-ES" dirty="0" err="1"/>
              <a:t>the</a:t>
            </a:r>
            <a:r>
              <a:rPr lang="es-ES" dirty="0"/>
              <a:t> </a:t>
            </a:r>
            <a:r>
              <a:rPr lang="es-ES" dirty="0" err="1"/>
              <a:t>stage</a:t>
            </a:r>
            <a:r>
              <a:rPr lang="es-ES" dirty="0"/>
              <a:t> </a:t>
            </a:r>
            <a:r>
              <a:rPr lang="es-ES" dirty="0" err="1"/>
              <a:t>you</a:t>
            </a:r>
            <a:r>
              <a:rPr lang="es-ES" dirty="0"/>
              <a:t> are at </a:t>
            </a:r>
            <a:r>
              <a:rPr lang="es-ES" dirty="0" err="1"/>
              <a:t>with</a:t>
            </a:r>
            <a:r>
              <a:rPr lang="es-ES" dirty="0"/>
              <a:t> </a:t>
            </a:r>
            <a:r>
              <a:rPr lang="es-ES" dirty="0" err="1"/>
              <a:t>your</a:t>
            </a:r>
            <a:r>
              <a:rPr lang="es-ES" dirty="0"/>
              <a:t> </a:t>
            </a:r>
            <a:r>
              <a:rPr lang="es-ES" dirty="0" err="1"/>
              <a:t>research</a:t>
            </a:r>
            <a:r>
              <a:rPr lang="es-ES" dirty="0"/>
              <a:t>, </a:t>
            </a:r>
            <a:r>
              <a:rPr lang="es-ES" dirty="0" err="1"/>
              <a:t>you</a:t>
            </a:r>
            <a:r>
              <a:rPr lang="es-ES" dirty="0"/>
              <a:t> </a:t>
            </a:r>
            <a:r>
              <a:rPr lang="es-ES" dirty="0" err="1"/>
              <a:t>may</a:t>
            </a:r>
            <a:r>
              <a:rPr lang="es-ES" dirty="0"/>
              <a:t> </a:t>
            </a:r>
            <a:r>
              <a:rPr lang="es-ES" dirty="0" err="1"/>
              <a:t>tweak</a:t>
            </a:r>
            <a:r>
              <a:rPr lang="es-ES" dirty="0"/>
              <a:t> </a:t>
            </a:r>
            <a:r>
              <a:rPr lang="es-ES" dirty="0" err="1"/>
              <a:t>your</a:t>
            </a:r>
            <a:r>
              <a:rPr lang="es-ES" dirty="0"/>
              <a:t> </a:t>
            </a:r>
            <a:r>
              <a:rPr lang="es-ES" dirty="0" err="1"/>
              <a:t>project</a:t>
            </a:r>
            <a:r>
              <a:rPr lang="es-ES" dirty="0"/>
              <a:t> in a </a:t>
            </a:r>
            <a:r>
              <a:rPr lang="es-ES" dirty="0" err="1"/>
              <a:t>way</a:t>
            </a:r>
            <a:r>
              <a:rPr lang="es-ES" dirty="0"/>
              <a:t> </a:t>
            </a:r>
            <a:r>
              <a:rPr lang="es-ES" dirty="0" err="1"/>
              <a:t>that</a:t>
            </a:r>
            <a:r>
              <a:rPr lang="es-ES" dirty="0"/>
              <a:t> </a:t>
            </a:r>
            <a:r>
              <a:rPr lang="es-ES" dirty="0" err="1"/>
              <a:t>is</a:t>
            </a:r>
            <a:r>
              <a:rPr lang="es-ES" dirty="0"/>
              <a:t> more </a:t>
            </a:r>
            <a:r>
              <a:rPr lang="es-ES" dirty="0" err="1"/>
              <a:t>appealling</a:t>
            </a:r>
            <a:r>
              <a:rPr lang="es-ES" dirty="0"/>
              <a:t> </a:t>
            </a:r>
            <a:r>
              <a:rPr lang="es-ES" dirty="0" err="1"/>
              <a:t>for</a:t>
            </a:r>
            <a:r>
              <a:rPr lang="es-ES" dirty="0"/>
              <a:t> </a:t>
            </a:r>
            <a:r>
              <a:rPr lang="es-ES" dirty="0" err="1"/>
              <a:t>your</a:t>
            </a:r>
            <a:r>
              <a:rPr lang="es-ES" dirty="0"/>
              <a:t> target </a:t>
            </a:r>
            <a:r>
              <a:rPr lang="es-ES" dirty="0" err="1"/>
              <a:t>audience</a:t>
            </a:r>
            <a:r>
              <a:rPr lang="es-ES" dirty="0"/>
              <a:t> and </a:t>
            </a:r>
            <a:r>
              <a:rPr lang="es-ES" dirty="0" err="1"/>
              <a:t>the</a:t>
            </a:r>
            <a:r>
              <a:rPr lang="es-ES" dirty="0"/>
              <a:t> editor of </a:t>
            </a:r>
            <a:r>
              <a:rPr lang="es-ES" dirty="0" err="1"/>
              <a:t>your</a:t>
            </a:r>
            <a:r>
              <a:rPr lang="es-ES" dirty="0"/>
              <a:t> </a:t>
            </a:r>
            <a:r>
              <a:rPr lang="es-ES" dirty="0" err="1"/>
              <a:t>candidate</a:t>
            </a:r>
            <a:r>
              <a:rPr lang="es-ES" dirty="0"/>
              <a:t> </a:t>
            </a:r>
            <a:r>
              <a:rPr lang="es-ES" dirty="0" err="1"/>
              <a:t>journal</a:t>
            </a:r>
            <a:r>
              <a:rPr lang="es-ES" dirty="0"/>
              <a:t>. </a:t>
            </a:r>
          </a:p>
          <a:p>
            <a:endParaRPr lang="es-ES" dirty="0"/>
          </a:p>
          <a:p>
            <a:r>
              <a:rPr lang="es-ES" dirty="0" err="1"/>
              <a:t>Not</a:t>
            </a:r>
            <a:r>
              <a:rPr lang="es-ES" dirty="0"/>
              <a:t> </a:t>
            </a:r>
            <a:r>
              <a:rPr lang="es-ES" dirty="0" err="1"/>
              <a:t>only</a:t>
            </a:r>
            <a:r>
              <a:rPr lang="es-ES" dirty="0"/>
              <a:t> </a:t>
            </a:r>
            <a:r>
              <a:rPr lang="es-ES" dirty="0" err="1"/>
              <a:t>for</a:t>
            </a:r>
            <a:r>
              <a:rPr lang="es-ES" dirty="0"/>
              <a:t> </a:t>
            </a:r>
            <a:r>
              <a:rPr lang="es-ES" dirty="0" err="1"/>
              <a:t>journals</a:t>
            </a:r>
            <a:r>
              <a:rPr lang="es-ES" dirty="0"/>
              <a:t> </a:t>
            </a:r>
            <a:r>
              <a:rPr lang="es-ES" dirty="0" err="1"/>
              <a:t>or</a:t>
            </a:r>
            <a:r>
              <a:rPr lang="es-ES" dirty="0"/>
              <a:t> </a:t>
            </a:r>
            <a:r>
              <a:rPr lang="es-ES" dirty="0" err="1"/>
              <a:t>manuscripts</a:t>
            </a:r>
            <a:r>
              <a:rPr lang="es-ES" dirty="0"/>
              <a:t>, </a:t>
            </a:r>
            <a:r>
              <a:rPr lang="es-ES" dirty="0" err="1"/>
              <a:t>but</a:t>
            </a:r>
            <a:r>
              <a:rPr lang="es-ES" dirty="0"/>
              <a:t> </a:t>
            </a:r>
            <a:r>
              <a:rPr lang="es-ES" dirty="0" err="1"/>
              <a:t>for</a:t>
            </a:r>
            <a:r>
              <a:rPr lang="es-ES" dirty="0"/>
              <a:t> </a:t>
            </a:r>
            <a:r>
              <a:rPr lang="es-ES" dirty="0" err="1"/>
              <a:t>those</a:t>
            </a:r>
            <a:r>
              <a:rPr lang="es-ES" dirty="0"/>
              <a:t> </a:t>
            </a:r>
            <a:r>
              <a:rPr lang="es-ES" dirty="0" err="1"/>
              <a:t>who</a:t>
            </a:r>
            <a:r>
              <a:rPr lang="es-ES" dirty="0"/>
              <a:t> are </a:t>
            </a:r>
            <a:r>
              <a:rPr lang="es-ES" dirty="0" err="1"/>
              <a:t>working</a:t>
            </a:r>
            <a:r>
              <a:rPr lang="es-ES" dirty="0"/>
              <a:t> </a:t>
            </a:r>
            <a:r>
              <a:rPr lang="es-ES" dirty="0" err="1"/>
              <a:t>on</a:t>
            </a:r>
            <a:r>
              <a:rPr lang="es-ES" dirty="0"/>
              <a:t> </a:t>
            </a:r>
            <a:r>
              <a:rPr lang="es-ES" dirty="0" err="1"/>
              <a:t>scientific</a:t>
            </a:r>
            <a:r>
              <a:rPr lang="es-ES" dirty="0"/>
              <a:t> </a:t>
            </a:r>
            <a:r>
              <a:rPr lang="es-ES" dirty="0" err="1"/>
              <a:t>communications</a:t>
            </a:r>
            <a:r>
              <a:rPr lang="es-ES" dirty="0"/>
              <a:t>, </a:t>
            </a:r>
            <a:r>
              <a:rPr lang="es-ES" dirty="0" err="1"/>
              <a:t>lectures</a:t>
            </a:r>
            <a:r>
              <a:rPr lang="es-ES" dirty="0"/>
              <a:t> </a:t>
            </a:r>
            <a:r>
              <a:rPr lang="es-ES" dirty="0" err="1"/>
              <a:t>or</a:t>
            </a:r>
            <a:r>
              <a:rPr lang="es-ES" dirty="0"/>
              <a:t> </a:t>
            </a:r>
            <a:r>
              <a:rPr lang="es-ES" dirty="0" err="1"/>
              <a:t>other</a:t>
            </a:r>
            <a:r>
              <a:rPr lang="es-ES" dirty="0"/>
              <a:t> </a:t>
            </a:r>
            <a:r>
              <a:rPr lang="es-ES" dirty="0" err="1"/>
              <a:t>presentations</a:t>
            </a:r>
            <a:r>
              <a:rPr lang="es-ES" dirty="0"/>
              <a:t>, </a:t>
            </a:r>
            <a:r>
              <a:rPr lang="es-ES" dirty="0" err="1"/>
              <a:t>this</a:t>
            </a:r>
            <a:r>
              <a:rPr lang="es-ES" dirty="0"/>
              <a:t> </a:t>
            </a:r>
            <a:r>
              <a:rPr lang="es-ES" dirty="0" err="1"/>
              <a:t>content</a:t>
            </a:r>
            <a:r>
              <a:rPr lang="es-ES" dirty="0"/>
              <a:t> can </a:t>
            </a:r>
            <a:r>
              <a:rPr lang="es-ES" dirty="0" err="1"/>
              <a:t>help</a:t>
            </a:r>
            <a:r>
              <a:rPr lang="es-ES" dirty="0"/>
              <a:t> </a:t>
            </a:r>
            <a:r>
              <a:rPr lang="es-ES" dirty="0" err="1"/>
              <a:t>you</a:t>
            </a:r>
            <a:r>
              <a:rPr lang="es-ES" dirty="0"/>
              <a:t> prepare and produce </a:t>
            </a:r>
            <a:r>
              <a:rPr lang="es-ES" dirty="0" err="1"/>
              <a:t>high</a:t>
            </a:r>
            <a:r>
              <a:rPr lang="es-ES" dirty="0"/>
              <a:t> </a:t>
            </a:r>
            <a:r>
              <a:rPr lang="es-ES" dirty="0" err="1"/>
              <a:t>quality</a:t>
            </a:r>
            <a:r>
              <a:rPr lang="es-ES" dirty="0"/>
              <a:t> </a:t>
            </a:r>
            <a:r>
              <a:rPr lang="es-ES" dirty="0" err="1"/>
              <a:t>texts</a:t>
            </a:r>
            <a:r>
              <a:rPr lang="es-ES" dirty="0"/>
              <a:t>.</a:t>
            </a:r>
          </a:p>
          <a:p>
            <a:endParaRPr lang="es-ES" dirty="0"/>
          </a:p>
          <a:p>
            <a:r>
              <a:rPr lang="es-ES" dirty="0"/>
              <a:t>Of </a:t>
            </a:r>
            <a:r>
              <a:rPr lang="es-ES" dirty="0" err="1"/>
              <a:t>course</a:t>
            </a:r>
            <a:r>
              <a:rPr lang="es-ES" dirty="0"/>
              <a:t>, </a:t>
            </a:r>
            <a:r>
              <a:rPr lang="es-ES" dirty="0" err="1"/>
              <a:t>one</a:t>
            </a:r>
            <a:r>
              <a:rPr lang="es-ES" dirty="0"/>
              <a:t> of </a:t>
            </a:r>
            <a:r>
              <a:rPr lang="es-ES" dirty="0" err="1"/>
              <a:t>the</a:t>
            </a:r>
            <a:r>
              <a:rPr lang="es-ES" dirty="0"/>
              <a:t> </a:t>
            </a:r>
            <a:r>
              <a:rPr lang="es-ES" dirty="0" err="1"/>
              <a:t>main</a:t>
            </a:r>
            <a:r>
              <a:rPr lang="es-ES" dirty="0"/>
              <a:t> </a:t>
            </a:r>
            <a:r>
              <a:rPr lang="es-ES" dirty="0" err="1"/>
              <a:t>things</a:t>
            </a:r>
            <a:r>
              <a:rPr lang="es-ES" dirty="0"/>
              <a:t> a </a:t>
            </a:r>
            <a:r>
              <a:rPr lang="es-ES" dirty="0" err="1"/>
              <a:t>user</a:t>
            </a:r>
            <a:r>
              <a:rPr lang="es-ES" dirty="0"/>
              <a:t> </a:t>
            </a:r>
            <a:r>
              <a:rPr lang="es-ES" dirty="0" err="1"/>
              <a:t>may</a:t>
            </a:r>
            <a:r>
              <a:rPr lang="es-ES" dirty="0"/>
              <a:t> </a:t>
            </a:r>
            <a:r>
              <a:rPr lang="es-ES" dirty="0" err="1"/>
              <a:t>want</a:t>
            </a:r>
            <a:r>
              <a:rPr lang="es-ES" dirty="0"/>
              <a:t> to do </a:t>
            </a:r>
            <a:r>
              <a:rPr lang="es-ES" dirty="0" err="1"/>
              <a:t>is</a:t>
            </a:r>
            <a:r>
              <a:rPr lang="es-ES" dirty="0"/>
              <a:t> cite </a:t>
            </a:r>
            <a:r>
              <a:rPr lang="es-ES" dirty="0" err="1"/>
              <a:t>the</a:t>
            </a:r>
            <a:r>
              <a:rPr lang="es-ES" dirty="0"/>
              <a:t> </a:t>
            </a:r>
            <a:r>
              <a:rPr lang="es-ES" dirty="0" err="1"/>
              <a:t>work</a:t>
            </a:r>
            <a:r>
              <a:rPr lang="es-ES" dirty="0"/>
              <a:t> of </a:t>
            </a:r>
            <a:r>
              <a:rPr lang="es-ES" dirty="0" err="1"/>
              <a:t>others</a:t>
            </a:r>
            <a:r>
              <a:rPr lang="es-ES" dirty="0"/>
              <a:t>, as </a:t>
            </a:r>
            <a:r>
              <a:rPr lang="es-ES" dirty="0" err="1"/>
              <a:t>you</a:t>
            </a:r>
            <a:r>
              <a:rPr lang="es-ES" dirty="0"/>
              <a:t> </a:t>
            </a:r>
            <a:r>
              <a:rPr lang="es-ES" dirty="0" err="1"/>
              <a:t>navigate</a:t>
            </a:r>
            <a:r>
              <a:rPr lang="es-ES" dirty="0"/>
              <a:t> </a:t>
            </a:r>
            <a:r>
              <a:rPr lang="es-ES" dirty="0" err="1"/>
              <a:t>the</a:t>
            </a:r>
            <a:r>
              <a:rPr lang="es-ES" dirty="0"/>
              <a:t> </a:t>
            </a:r>
            <a:r>
              <a:rPr lang="es-ES" dirty="0" err="1"/>
              <a:t>platform</a:t>
            </a:r>
            <a:r>
              <a:rPr lang="es-ES" dirty="0"/>
              <a:t> and run </a:t>
            </a:r>
            <a:r>
              <a:rPr lang="es-ES" dirty="0" err="1"/>
              <a:t>into</a:t>
            </a:r>
            <a:r>
              <a:rPr lang="es-ES" dirty="0"/>
              <a:t> </a:t>
            </a:r>
            <a:r>
              <a:rPr lang="es-ES" dirty="0" err="1"/>
              <a:t>relevant</a:t>
            </a:r>
            <a:r>
              <a:rPr lang="es-ES" dirty="0"/>
              <a:t> </a:t>
            </a:r>
            <a:r>
              <a:rPr lang="es-ES" dirty="0" err="1"/>
              <a:t>content</a:t>
            </a:r>
            <a:r>
              <a:rPr lang="es-ES" dirty="0"/>
              <a:t>. </a:t>
            </a:r>
          </a:p>
          <a:p>
            <a:endParaRPr lang="es-ES" dirty="0"/>
          </a:p>
          <a:p>
            <a:r>
              <a:rPr lang="es-ES" dirty="0" err="1"/>
              <a:t>Overall</a:t>
            </a:r>
            <a:r>
              <a:rPr lang="es-ES" dirty="0"/>
              <a:t>, </a:t>
            </a:r>
            <a:r>
              <a:rPr lang="es-ES" dirty="0" err="1"/>
              <a:t>Wiley</a:t>
            </a:r>
            <a:r>
              <a:rPr lang="es-ES" dirty="0"/>
              <a:t> digital </a:t>
            </a:r>
            <a:r>
              <a:rPr lang="es-ES" dirty="0" err="1"/>
              <a:t>content</a:t>
            </a:r>
            <a:r>
              <a:rPr lang="es-ES" dirty="0"/>
              <a:t> </a:t>
            </a:r>
            <a:r>
              <a:rPr lang="es-ES" dirty="0" err="1"/>
              <a:t>will</a:t>
            </a:r>
            <a:r>
              <a:rPr lang="es-ES" dirty="0"/>
              <a:t> </a:t>
            </a:r>
            <a:r>
              <a:rPr lang="es-ES" dirty="0" err="1"/>
              <a:t>help</a:t>
            </a:r>
            <a:r>
              <a:rPr lang="es-ES" dirty="0"/>
              <a:t> </a:t>
            </a:r>
            <a:r>
              <a:rPr lang="es-ES" dirty="0" err="1"/>
              <a:t>you</a:t>
            </a:r>
            <a:r>
              <a:rPr lang="es-ES" dirty="0"/>
              <a:t> </a:t>
            </a:r>
            <a:r>
              <a:rPr lang="es-ES" dirty="0" err="1"/>
              <a:t>advanced</a:t>
            </a:r>
            <a:r>
              <a:rPr lang="es-ES" dirty="0"/>
              <a:t> </a:t>
            </a:r>
            <a:r>
              <a:rPr lang="es-ES" dirty="0" err="1"/>
              <a:t>your</a:t>
            </a:r>
            <a:r>
              <a:rPr lang="es-ES" dirty="0"/>
              <a:t> </a:t>
            </a:r>
            <a:r>
              <a:rPr lang="es-ES" dirty="0" err="1"/>
              <a:t>career</a:t>
            </a:r>
            <a:r>
              <a:rPr lang="es-ES" dirty="0"/>
              <a:t> as a </a:t>
            </a:r>
            <a:r>
              <a:rPr lang="es-ES" dirty="0" err="1"/>
              <a:t>researcher</a:t>
            </a:r>
            <a:r>
              <a:rPr lang="es-ES" dirty="0"/>
              <a:t>, </a:t>
            </a:r>
            <a:r>
              <a:rPr lang="es-ES" dirty="0" err="1"/>
              <a:t>faculty</a:t>
            </a:r>
            <a:r>
              <a:rPr lang="es-ES" dirty="0"/>
              <a:t> </a:t>
            </a:r>
            <a:r>
              <a:rPr lang="es-ES" dirty="0" err="1"/>
              <a:t>member</a:t>
            </a:r>
            <a:r>
              <a:rPr lang="es-ES" dirty="0"/>
              <a:t>, librarían </a:t>
            </a:r>
            <a:r>
              <a:rPr lang="es-ES" dirty="0" err="1"/>
              <a:t>or</a:t>
            </a:r>
            <a:r>
              <a:rPr lang="es-ES" dirty="0"/>
              <a:t> </a:t>
            </a:r>
            <a:r>
              <a:rPr lang="es-ES" dirty="0" err="1"/>
              <a:t>expert</a:t>
            </a:r>
            <a:r>
              <a:rPr lang="es-ES" dirty="0"/>
              <a:t> in general. </a:t>
            </a:r>
            <a:endParaRPr lang="en-US" dirty="0"/>
          </a:p>
          <a:p>
            <a:endParaRPr lang="en-US" dirty="0"/>
          </a:p>
        </p:txBody>
      </p:sp>
      <p:sp>
        <p:nvSpPr>
          <p:cNvPr id="4" name="Slide Number Placeholder 3"/>
          <p:cNvSpPr>
            <a:spLocks noGrp="1"/>
          </p:cNvSpPr>
          <p:nvPr>
            <p:ph type="sldNum" sz="quarter" idx="5"/>
          </p:nvPr>
        </p:nvSpPr>
        <p:spPr/>
        <p:txBody>
          <a:bodyPr/>
          <a:lstStyle/>
          <a:p>
            <a:fld id="{709BF325-786B-264A-A206-5FD721319B8B}" type="slidenum">
              <a:rPr lang="en-US" smtClean="0"/>
              <a:pPr/>
              <a:t>7</a:t>
            </a:fld>
            <a:endParaRPr lang="en-US"/>
          </a:p>
        </p:txBody>
      </p:sp>
    </p:spTree>
    <p:extLst>
      <p:ext uri="{BB962C8B-B14F-4D97-AF65-F5344CB8AC3E}">
        <p14:creationId xmlns:p14="http://schemas.microsoft.com/office/powerpoint/2010/main" val="1601620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pen Sans" panose="020B0606030504020204" pitchFamily="34" charset="0"/>
                <a:ea typeface="+mn-ea"/>
                <a:cs typeface="+mn-cs"/>
              </a:rPr>
              <a:t>Okay, now that we have taken care of the overview, content and benefits, let’s go take a look at the new Wiley Online Library through a live demo… [RUN DEMO HERE]</a:t>
            </a:r>
          </a:p>
          <a:p>
            <a:endParaRPr lang="en-US" dirty="0"/>
          </a:p>
        </p:txBody>
      </p:sp>
      <p:sp>
        <p:nvSpPr>
          <p:cNvPr id="4" name="Slide Number Placeholder 3"/>
          <p:cNvSpPr>
            <a:spLocks noGrp="1"/>
          </p:cNvSpPr>
          <p:nvPr>
            <p:ph type="sldNum" sz="quarter" idx="5"/>
          </p:nvPr>
        </p:nvSpPr>
        <p:spPr/>
        <p:txBody>
          <a:bodyPr/>
          <a:lstStyle/>
          <a:p>
            <a:fld id="{709BF325-786B-264A-A206-5FD721319B8B}" type="slidenum">
              <a:rPr lang="en-US" smtClean="0"/>
              <a:pPr/>
              <a:t>8</a:t>
            </a:fld>
            <a:endParaRPr lang="en-US"/>
          </a:p>
        </p:txBody>
      </p:sp>
    </p:spTree>
    <p:extLst>
      <p:ext uri="{BB962C8B-B14F-4D97-AF65-F5344CB8AC3E}">
        <p14:creationId xmlns:p14="http://schemas.microsoft.com/office/powerpoint/2010/main" val="3673623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just as a summary, here is what we will cover for performing a basic search. </a:t>
            </a:r>
          </a:p>
          <a:p>
            <a:endParaRPr lang="en-US" dirty="0"/>
          </a:p>
        </p:txBody>
      </p:sp>
      <p:sp>
        <p:nvSpPr>
          <p:cNvPr id="4" name="Slide Number Placeholder 3"/>
          <p:cNvSpPr>
            <a:spLocks noGrp="1"/>
          </p:cNvSpPr>
          <p:nvPr>
            <p:ph type="sldNum" sz="quarter" idx="5"/>
          </p:nvPr>
        </p:nvSpPr>
        <p:spPr/>
        <p:txBody>
          <a:bodyPr/>
          <a:lstStyle/>
          <a:p>
            <a:fld id="{709BF325-786B-264A-A206-5FD721319B8B}" type="slidenum">
              <a:rPr lang="en-US" smtClean="0"/>
              <a:pPr/>
              <a:t>9</a:t>
            </a:fld>
            <a:endParaRPr lang="en-US"/>
          </a:p>
        </p:txBody>
      </p:sp>
    </p:spTree>
    <p:extLst>
      <p:ext uri="{BB962C8B-B14F-4D97-AF65-F5344CB8AC3E}">
        <p14:creationId xmlns:p14="http://schemas.microsoft.com/office/powerpoint/2010/main" val="2895037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altLang="en-US" dirty="0"/>
              <a:t>As per the advanced search, this is what we have learned today:</a:t>
            </a:r>
          </a:p>
          <a:p>
            <a:pPr eaLnBrk="1" hangingPunct="1">
              <a:spcBef>
                <a:spcPct val="0"/>
              </a:spcBef>
            </a:pPr>
            <a:endParaRPr lang="en-GB" altLang="en-US" dirty="0"/>
          </a:p>
          <a:p>
            <a:pPr eaLnBrk="1" hangingPunct="1">
              <a:spcBef>
                <a:spcPct val="0"/>
              </a:spcBef>
            </a:pPr>
            <a:r>
              <a:rPr lang="en-GB" altLang="en-US" dirty="0"/>
              <a:t>Doing an advanced search using key terms</a:t>
            </a:r>
          </a:p>
          <a:p>
            <a:pPr eaLnBrk="1" hangingPunct="1">
              <a:spcBef>
                <a:spcPct val="0"/>
              </a:spcBef>
            </a:pPr>
            <a:r>
              <a:rPr lang="en-GB" altLang="en-US" dirty="0"/>
              <a:t>Using some Boolean operators</a:t>
            </a:r>
          </a:p>
          <a:p>
            <a:pPr eaLnBrk="1" hangingPunct="1">
              <a:spcBef>
                <a:spcPct val="0"/>
              </a:spcBef>
            </a:pPr>
            <a:r>
              <a:rPr lang="en-GB" altLang="en-US" dirty="0"/>
              <a:t>Search for Journals that match your key words</a:t>
            </a:r>
          </a:p>
          <a:p>
            <a:pPr eaLnBrk="1" hangingPunct="1">
              <a:spcBef>
                <a:spcPct val="0"/>
              </a:spcBef>
            </a:pPr>
            <a:r>
              <a:rPr lang="en-GB" altLang="en-US" dirty="0"/>
              <a:t>Search by key words in a Journal </a:t>
            </a:r>
          </a:p>
          <a:p>
            <a:pPr eaLnBrk="1" hangingPunct="1">
              <a:spcBef>
                <a:spcPct val="0"/>
              </a:spcBef>
            </a:pPr>
            <a:r>
              <a:rPr lang="en-GB" altLang="en-US" dirty="0"/>
              <a:t>Save a search</a:t>
            </a:r>
          </a:p>
          <a:p>
            <a:pPr eaLnBrk="1" hangingPunct="1">
              <a:spcBef>
                <a:spcPct val="0"/>
              </a:spcBef>
            </a:pPr>
            <a:r>
              <a:rPr lang="en-GB" altLang="en-US" dirty="0"/>
              <a:t>Sign up for saved search alerts</a:t>
            </a:r>
          </a:p>
          <a:p>
            <a:endParaRPr lang="en-US" dirty="0"/>
          </a:p>
        </p:txBody>
      </p:sp>
      <p:sp>
        <p:nvSpPr>
          <p:cNvPr id="4" name="Slide Number Placeholder 3"/>
          <p:cNvSpPr>
            <a:spLocks noGrp="1"/>
          </p:cNvSpPr>
          <p:nvPr>
            <p:ph type="sldNum" sz="quarter" idx="5"/>
          </p:nvPr>
        </p:nvSpPr>
        <p:spPr/>
        <p:txBody>
          <a:bodyPr/>
          <a:lstStyle/>
          <a:p>
            <a:fld id="{709BF325-786B-264A-A206-5FD721319B8B}" type="slidenum">
              <a:rPr lang="en-US" smtClean="0"/>
              <a:pPr/>
              <a:t>10</a:t>
            </a:fld>
            <a:endParaRPr lang="en-US"/>
          </a:p>
        </p:txBody>
      </p:sp>
    </p:spTree>
    <p:extLst>
      <p:ext uri="{BB962C8B-B14F-4D97-AF65-F5344CB8AC3E}">
        <p14:creationId xmlns:p14="http://schemas.microsoft.com/office/powerpoint/2010/main" val="1804355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Author Services is a Wiley page where you can find all the information you need to navigate through the different stages of the publication of an article. From how to find a journal for your research, to preparing your manuscript or promote the article once it’s published. There is also a lot of information about open access, open research and other new trends here, too. The link to the page is on the screen. </a:t>
            </a:r>
          </a:p>
          <a:p>
            <a:endParaRPr lang="en-US" dirty="0"/>
          </a:p>
          <a:p>
            <a:r>
              <a:rPr lang="en-US" dirty="0"/>
              <a:t>Most of this information is available for free at no cost, and refers to tools that are in most cases available for free as well. </a:t>
            </a:r>
          </a:p>
          <a:p>
            <a:endParaRPr lang="en-US" dirty="0"/>
          </a:p>
        </p:txBody>
      </p:sp>
      <p:sp>
        <p:nvSpPr>
          <p:cNvPr id="4" name="Slide Number Placeholder 3"/>
          <p:cNvSpPr>
            <a:spLocks noGrp="1"/>
          </p:cNvSpPr>
          <p:nvPr>
            <p:ph type="sldNum" sz="quarter" idx="5"/>
          </p:nvPr>
        </p:nvSpPr>
        <p:spPr/>
        <p:txBody>
          <a:bodyPr/>
          <a:lstStyle/>
          <a:p>
            <a:fld id="{709BF325-786B-264A-A206-5FD721319B8B}" type="slidenum">
              <a:rPr lang="en-US" smtClean="0"/>
              <a:pPr/>
              <a:t>12</a:t>
            </a:fld>
            <a:endParaRPr lang="en-US"/>
          </a:p>
        </p:txBody>
      </p:sp>
    </p:spTree>
    <p:extLst>
      <p:ext uri="{BB962C8B-B14F-4D97-AF65-F5344CB8AC3E}">
        <p14:creationId xmlns:p14="http://schemas.microsoft.com/office/powerpoint/2010/main" val="3473141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those interested in utilizing more customized services to help you with the manuscript development, we recommend you to check Wiley Editing Services, a group of services (mostly paid) that can help with aspects like editing, translation or formatting of your manuscript. Also professional video, design services for conferences, and much more. The link to access is on the screen. </a:t>
            </a:r>
          </a:p>
          <a:p>
            <a:endParaRPr lang="en-US" dirty="0"/>
          </a:p>
        </p:txBody>
      </p:sp>
      <p:sp>
        <p:nvSpPr>
          <p:cNvPr id="4" name="Slide Number Placeholder 3"/>
          <p:cNvSpPr>
            <a:spLocks noGrp="1"/>
          </p:cNvSpPr>
          <p:nvPr>
            <p:ph type="sldNum" sz="quarter" idx="5"/>
          </p:nvPr>
        </p:nvSpPr>
        <p:spPr/>
        <p:txBody>
          <a:bodyPr/>
          <a:lstStyle/>
          <a:p>
            <a:fld id="{709BF325-786B-264A-A206-5FD721319B8B}" type="slidenum">
              <a:rPr lang="en-US" smtClean="0"/>
              <a:pPr/>
              <a:t>13</a:t>
            </a:fld>
            <a:endParaRPr lang="en-US"/>
          </a:p>
        </p:txBody>
      </p:sp>
    </p:spTree>
    <p:extLst>
      <p:ext uri="{BB962C8B-B14F-4D97-AF65-F5344CB8AC3E}">
        <p14:creationId xmlns:p14="http://schemas.microsoft.com/office/powerpoint/2010/main" val="41279968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26.xml"/><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27.xml"/><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28.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xml"/><Relationship Id="rId1" Type="http://schemas.openxmlformats.org/officeDocument/2006/relationships/tags" Target="../tags/tag29.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xml"/><Relationship Id="rId1" Type="http://schemas.openxmlformats.org/officeDocument/2006/relationships/tags" Target="../tags/tag30.xml"/><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xml"/><Relationship Id="rId1" Type="http://schemas.openxmlformats.org/officeDocument/2006/relationships/tags" Target="../tags/tag31.xml"/><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xml"/><Relationship Id="rId1" Type="http://schemas.openxmlformats.org/officeDocument/2006/relationships/tags" Target="../tags/tag32.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xml"/><Relationship Id="rId1" Type="http://schemas.openxmlformats.org/officeDocument/2006/relationships/tags" Target="../tags/tag33.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32.bin"/><Relationship Id="rId7" Type="http://schemas.openxmlformats.org/officeDocument/2006/relationships/image" Target="../media/image5.svg"/><Relationship Id="rId2" Type="http://schemas.openxmlformats.org/officeDocument/2006/relationships/slideMaster" Target="../slideMasters/slideMaster1.xml"/><Relationship Id="rId1" Type="http://schemas.openxmlformats.org/officeDocument/2006/relationships/tags" Target="../tags/tag3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1.xml"/><Relationship Id="rId1" Type="http://schemas.openxmlformats.org/officeDocument/2006/relationships/tags" Target="../tags/tag35.xml"/><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1.xml"/><Relationship Id="rId1" Type="http://schemas.openxmlformats.org/officeDocument/2006/relationships/tags" Target="../tags/tag36.xml"/><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tags" Target="../tags/tag39.xml"/><Relationship Id="rId7" Type="http://schemas.openxmlformats.org/officeDocument/2006/relationships/chart" Target="../charts/chart1.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1.emf"/><Relationship Id="rId11" Type="http://schemas.openxmlformats.org/officeDocument/2006/relationships/chart" Target="../charts/chart3.xml"/><Relationship Id="rId5" Type="http://schemas.openxmlformats.org/officeDocument/2006/relationships/oleObject" Target="../embeddings/oleObject35.bin"/><Relationship Id="rId10" Type="http://schemas.openxmlformats.org/officeDocument/2006/relationships/oleObject" Target="../embeddings/oleObject37.bin"/><Relationship Id="rId4" Type="http://schemas.openxmlformats.org/officeDocument/2006/relationships/slideMaster" Target="../slideMasters/slideMaster1.xml"/><Relationship Id="rId9" Type="http://schemas.openxmlformats.org/officeDocument/2006/relationships/oleObject" Target="../embeddings/oleObject36.bin"/></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ntent - Simpl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06CEFD0-EE9A-4EDB-ACEC-F3E405993C82}"/>
              </a:ext>
            </a:extLst>
          </p:cNvPr>
          <p:cNvGraphicFramePr>
            <a:graphicFrameLocks noChangeAspect="1"/>
          </p:cNvGraphicFramePr>
          <p:nvPr>
            <p:custDataLst>
              <p:tags r:id="rId1"/>
            </p:custDataLst>
            <p:extLst>
              <p:ext uri="{D42A27DB-BD31-4B8C-83A1-F6EECF244321}">
                <p14:modId xmlns:p14="http://schemas.microsoft.com/office/powerpoint/2010/main" val="26176041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506CEFD0-EE9A-4EDB-ACEC-F3E405993C8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p:nvPr>
        </p:nvSpPr>
        <p:spPr>
          <a:xfrm>
            <a:off x="359999" y="72000"/>
            <a:ext cx="11471995" cy="864000"/>
          </a:xfrm>
        </p:spPr>
        <p:txBody>
          <a:bodyPr vert="horz" lIns="0" rIns="0">
            <a:noAutofit/>
          </a:bodyPr>
          <a:lstStyle>
            <a:lvl1pPr>
              <a:defRPr>
                <a:solidFill>
                  <a:srgbClr val="123D8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65770F9-AAA3-438A-A74D-EC525F123C8A}"/>
              </a:ext>
            </a:extLst>
          </p:cNvPr>
          <p:cNvSpPr>
            <a:spLocks noGrp="1"/>
          </p:cNvSpPr>
          <p:nvPr>
            <p:ph idx="1"/>
          </p:nvPr>
        </p:nvSpPr>
        <p:spPr>
          <a:xfrm>
            <a:off x="359998" y="1109677"/>
            <a:ext cx="11472001" cy="5090326"/>
          </a:xfrm>
        </p:spPr>
        <p:txBody>
          <a:bodyPr lIns="0" tIns="36000" rIns="0" bIns="0">
            <a:noAutofit/>
          </a:bodyPr>
          <a:lstStyle>
            <a:lvl1pPr>
              <a:spcAft>
                <a:spcPts val="0"/>
              </a:spcAft>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a:extLst>
              <a:ext uri="{FF2B5EF4-FFF2-40B4-BE49-F238E27FC236}">
                <a16:creationId xmlns:a16="http://schemas.microsoft.com/office/drawing/2014/main" id="{6401FAA2-EEDA-4E32-B397-AEDE0D5125F7}"/>
              </a:ext>
            </a:extLst>
          </p:cNvPr>
          <p:cNvCxnSpPr>
            <a:cxnSpLocks/>
          </p:cNvCxnSpPr>
          <p:nvPr/>
        </p:nvCxnSpPr>
        <p:spPr>
          <a:xfrm>
            <a:off x="0" y="936000"/>
            <a:ext cx="12192000" cy="0"/>
          </a:xfrm>
          <a:prstGeom prst="line">
            <a:avLst/>
          </a:prstGeom>
          <a:ln>
            <a:solidFill>
              <a:srgbClr val="123D80"/>
            </a:solidFill>
          </a:ln>
        </p:spPr>
        <p:style>
          <a:lnRef idx="1">
            <a:schemeClr val="accent1"/>
          </a:lnRef>
          <a:fillRef idx="0">
            <a:schemeClr val="accent1"/>
          </a:fillRef>
          <a:effectRef idx="0">
            <a:schemeClr val="accent1"/>
          </a:effectRef>
          <a:fontRef idx="minor">
            <a:schemeClr val="tx1"/>
          </a:fontRef>
        </p:style>
      </p:cxnSp>
      <p:sp>
        <p:nvSpPr>
          <p:cNvPr id="21" name="Footer Placeholder 20">
            <a:extLst>
              <a:ext uri="{FF2B5EF4-FFF2-40B4-BE49-F238E27FC236}">
                <a16:creationId xmlns:a16="http://schemas.microsoft.com/office/drawing/2014/main" id="{28F2CFE4-9D55-4F3F-85D4-5255463B4025}"/>
              </a:ext>
            </a:extLst>
          </p:cNvPr>
          <p:cNvSpPr>
            <a:spLocks noGrp="1"/>
          </p:cNvSpPr>
          <p:nvPr>
            <p:ph type="ftr" sz="quarter" idx="11"/>
          </p:nvPr>
        </p:nvSpPr>
        <p:spPr/>
        <p:txBody>
          <a:bodyPr/>
          <a:lstStyle/>
          <a:p>
            <a:r>
              <a:rPr lang="en-US"/>
              <a:t>PROPRIETARY &amp; CONFIDENTIAL</a:t>
            </a:r>
            <a:endParaRPr lang="en-US" dirty="0"/>
          </a:p>
        </p:txBody>
      </p:sp>
    </p:spTree>
    <p:extLst>
      <p:ext uri="{BB962C8B-B14F-4D97-AF65-F5344CB8AC3E}">
        <p14:creationId xmlns:p14="http://schemas.microsoft.com/office/powerpoint/2010/main" val="1460716535"/>
      </p:ext>
    </p:extLst>
  </p:cSld>
  <p:clrMapOvr>
    <a:masterClrMapping/>
  </p:clrMapOvr>
  <p:extLst>
    <p:ext uri="{DCECCB84-F9BA-43D5-87BE-67443E8EF086}">
      <p15:sldGuideLst xmlns:p15="http://schemas.microsoft.com/office/powerpoint/2012/main">
        <p15:guide id="1" pos="2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1+2 Vertical">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D5AA219-A4DD-4FD4-AD9F-5C19ACB626C2}"/>
              </a:ext>
            </a:extLst>
          </p:cNvPr>
          <p:cNvGraphicFramePr>
            <a:graphicFrameLocks noChangeAspect="1"/>
          </p:cNvGraphicFramePr>
          <p:nvPr>
            <p:custDataLst>
              <p:tags r:id="rId1"/>
            </p:custDataLst>
            <p:extLst>
              <p:ext uri="{D42A27DB-BD31-4B8C-83A1-F6EECF244321}">
                <p14:modId xmlns:p14="http://schemas.microsoft.com/office/powerpoint/2010/main" val="24213059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4D5AA219-A4DD-4FD4-AD9F-5C19ACB626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p:nvPr>
        </p:nvSpPr>
        <p:spPr>
          <a:xfrm>
            <a:off x="359999" y="72000"/>
            <a:ext cx="11471997" cy="864000"/>
          </a:xfrm>
        </p:spPr>
        <p:txBody>
          <a:bodyPr vert="horz" lIns="0" rIns="0">
            <a:noAutofit/>
          </a:bodyPr>
          <a:lstStyle>
            <a:lvl1pPr>
              <a:defRPr>
                <a:solidFill>
                  <a:srgbClr val="123D80"/>
                </a:solidFill>
              </a:defRPr>
            </a:lvl1pPr>
          </a:lstStyle>
          <a:p>
            <a:r>
              <a:rPr lang="en-US"/>
              <a:t>Click to edit Master title style</a:t>
            </a:r>
            <a:endParaRPr lang="en-US" dirty="0"/>
          </a:p>
        </p:txBody>
      </p:sp>
      <p:sp>
        <p:nvSpPr>
          <p:cNvPr id="7" name="Text Placeholder 18">
            <a:extLst>
              <a:ext uri="{FF2B5EF4-FFF2-40B4-BE49-F238E27FC236}">
                <a16:creationId xmlns:a16="http://schemas.microsoft.com/office/drawing/2014/main" id="{9FDFF3B7-E0F4-5F4E-B0BE-76D6D047A0F9}"/>
              </a:ext>
            </a:extLst>
          </p:cNvPr>
          <p:cNvSpPr>
            <a:spLocks noGrp="1"/>
          </p:cNvSpPr>
          <p:nvPr>
            <p:ph type="body" sz="quarter" idx="10"/>
          </p:nvPr>
        </p:nvSpPr>
        <p:spPr>
          <a:xfrm>
            <a:off x="6468000" y="1016001"/>
            <a:ext cx="5364000"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Edit Master text styles</a:t>
            </a:r>
          </a:p>
        </p:txBody>
      </p:sp>
      <p:sp>
        <p:nvSpPr>
          <p:cNvPr id="10" name="Text Placeholder 18">
            <a:extLst>
              <a:ext uri="{FF2B5EF4-FFF2-40B4-BE49-F238E27FC236}">
                <a16:creationId xmlns:a16="http://schemas.microsoft.com/office/drawing/2014/main" id="{3CF3BCFF-4E6F-1D4A-AA1F-F698E02941D3}"/>
              </a:ext>
            </a:extLst>
          </p:cNvPr>
          <p:cNvSpPr>
            <a:spLocks noGrp="1"/>
          </p:cNvSpPr>
          <p:nvPr>
            <p:ph type="body" sz="quarter" idx="14"/>
          </p:nvPr>
        </p:nvSpPr>
        <p:spPr>
          <a:xfrm>
            <a:off x="360000" y="1016001"/>
            <a:ext cx="5364000"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Edit Master text styles</a:t>
            </a:r>
          </a:p>
        </p:txBody>
      </p:sp>
      <p:sp>
        <p:nvSpPr>
          <p:cNvPr id="90" name="Text Placeholder 89">
            <a:extLst>
              <a:ext uri="{FF2B5EF4-FFF2-40B4-BE49-F238E27FC236}">
                <a16:creationId xmlns:a16="http://schemas.microsoft.com/office/drawing/2014/main" id="{F2E872A2-7B05-40C0-ABDC-056426DA0C33}"/>
              </a:ext>
            </a:extLst>
          </p:cNvPr>
          <p:cNvSpPr>
            <a:spLocks noGrp="1"/>
          </p:cNvSpPr>
          <p:nvPr>
            <p:ph type="body" sz="quarter" idx="20"/>
          </p:nvPr>
        </p:nvSpPr>
        <p:spPr>
          <a:xfrm>
            <a:off x="6468000" y="3680003"/>
            <a:ext cx="5364000" cy="432000"/>
          </a:xfrm>
          <a:noFill/>
        </p:spPr>
        <p:txBody>
          <a:bodyPr vert="horz" lIns="0" tIns="0" rIns="0" bIns="72000" rtlCol="0" anchor="b">
            <a:noAutofit/>
          </a:bodyPr>
          <a:lstStyle>
            <a:lvl1pPr marL="0" indent="0">
              <a:buNone/>
              <a:defRPr lang="en-US" sz="1600" b="1" i="0" smtClean="0">
                <a:solidFill>
                  <a:schemeClr val="tx2"/>
                </a:solidFill>
                <a:latin typeface="+mj-lt"/>
                <a:ea typeface="Open Sans Extrabold" panose="020B0606030504020204" pitchFamily="34" charset="0"/>
                <a:cs typeface="Open Sans Extrabold" panose="020B0606030504020204" pitchFamily="34" charset="0"/>
              </a:defRPr>
            </a:lvl1pPr>
            <a:lvl2pPr>
              <a:defRPr lang="en-US" b="0" smtClean="0"/>
            </a:lvl2pPr>
            <a:lvl3pPr>
              <a:defRPr lang="en-US" b="0" smtClean="0"/>
            </a:lvl3pPr>
            <a:lvl4pPr>
              <a:defRPr lang="en-US" b="0" smtClean="0"/>
            </a:lvl4pPr>
            <a:lvl5pPr>
              <a:defRPr lang="en-US" b="0"/>
            </a:lvl5pPr>
          </a:lstStyle>
          <a:p>
            <a:pPr marL="180000" lvl="0" indent="-180000"/>
            <a:r>
              <a:rPr lang="en-US"/>
              <a:t>Edit Master text styles</a:t>
            </a:r>
          </a:p>
        </p:txBody>
      </p:sp>
      <p:cxnSp>
        <p:nvCxnSpPr>
          <p:cNvPr id="16" name="Straight Connector 15">
            <a:extLst>
              <a:ext uri="{FF2B5EF4-FFF2-40B4-BE49-F238E27FC236}">
                <a16:creationId xmlns:a16="http://schemas.microsoft.com/office/drawing/2014/main" id="{23604A23-3BBF-4318-9ED0-EEAAB406C741}"/>
              </a:ext>
            </a:extLst>
          </p:cNvPr>
          <p:cNvCxnSpPr>
            <a:cxnSpLocks/>
          </p:cNvCxnSpPr>
          <p:nvPr/>
        </p:nvCxnSpPr>
        <p:spPr>
          <a:xfrm>
            <a:off x="0" y="936000"/>
            <a:ext cx="12192000" cy="0"/>
          </a:xfrm>
          <a:prstGeom prst="line">
            <a:avLst/>
          </a:prstGeom>
          <a:ln>
            <a:solidFill>
              <a:srgbClr val="123D80"/>
            </a:solidFill>
          </a:ln>
        </p:spPr>
        <p:style>
          <a:lnRef idx="1">
            <a:schemeClr val="accent1"/>
          </a:lnRef>
          <a:fillRef idx="0">
            <a:schemeClr val="accent1"/>
          </a:fillRef>
          <a:effectRef idx="0">
            <a:schemeClr val="accent1"/>
          </a:effectRef>
          <a:fontRef idx="minor">
            <a:schemeClr val="tx1"/>
          </a:fontRef>
        </p:style>
      </p:cxnSp>
      <p:sp>
        <p:nvSpPr>
          <p:cNvPr id="9" name="Footer Placeholder 8">
            <a:extLst>
              <a:ext uri="{FF2B5EF4-FFF2-40B4-BE49-F238E27FC236}">
                <a16:creationId xmlns:a16="http://schemas.microsoft.com/office/drawing/2014/main" id="{13058D90-5F1A-46AB-B944-AD4583F7CFFD}"/>
              </a:ext>
            </a:extLst>
          </p:cNvPr>
          <p:cNvSpPr>
            <a:spLocks noGrp="1"/>
          </p:cNvSpPr>
          <p:nvPr>
            <p:ph type="ftr" sz="quarter" idx="23"/>
          </p:nvPr>
        </p:nvSpPr>
        <p:spPr/>
        <p:txBody>
          <a:bodyPr/>
          <a:lstStyle/>
          <a:p>
            <a:r>
              <a:rPr lang="en-US"/>
              <a:t>PROPRIETARY &amp; CONFIDENTIAL</a:t>
            </a:r>
            <a:endParaRPr lang="en-US" dirty="0"/>
          </a:p>
        </p:txBody>
      </p:sp>
      <p:sp>
        <p:nvSpPr>
          <p:cNvPr id="6" name="Content Placeholder 5">
            <a:extLst>
              <a:ext uri="{FF2B5EF4-FFF2-40B4-BE49-F238E27FC236}">
                <a16:creationId xmlns:a16="http://schemas.microsoft.com/office/drawing/2014/main" id="{F5B1586B-D3B7-46F0-81FC-7D4CB9995483}"/>
              </a:ext>
            </a:extLst>
          </p:cNvPr>
          <p:cNvSpPr>
            <a:spLocks noGrp="1"/>
          </p:cNvSpPr>
          <p:nvPr>
            <p:ph sz="quarter" idx="24"/>
          </p:nvPr>
        </p:nvSpPr>
        <p:spPr>
          <a:xfrm>
            <a:off x="359259" y="1453703"/>
            <a:ext cx="5364000" cy="4746297"/>
          </a:xfrm>
        </p:spPr>
        <p:txBody>
          <a:bodyPr/>
          <a:lstStyle/>
          <a:p>
            <a:pPr lvl="0"/>
            <a:r>
              <a:rPr lang="en-US"/>
              <a:t>Edit Master text styles</a:t>
            </a:r>
          </a:p>
          <a:p>
            <a:pPr lvl="1"/>
            <a:r>
              <a:rPr lang="en-US"/>
              <a:t>Second level</a:t>
            </a:r>
          </a:p>
          <a:p>
            <a:pPr lvl="2"/>
            <a:r>
              <a:rPr lang="en-US"/>
              <a:t>Third level</a:t>
            </a:r>
          </a:p>
        </p:txBody>
      </p:sp>
      <p:sp>
        <p:nvSpPr>
          <p:cNvPr id="11" name="Content Placeholder 10">
            <a:extLst>
              <a:ext uri="{FF2B5EF4-FFF2-40B4-BE49-F238E27FC236}">
                <a16:creationId xmlns:a16="http://schemas.microsoft.com/office/drawing/2014/main" id="{BF18AC6B-FDE7-4CBD-ADE0-7C8293E4B553}"/>
              </a:ext>
            </a:extLst>
          </p:cNvPr>
          <p:cNvSpPr>
            <a:spLocks noGrp="1"/>
          </p:cNvSpPr>
          <p:nvPr>
            <p:ph sz="quarter" idx="25"/>
          </p:nvPr>
        </p:nvSpPr>
        <p:spPr>
          <a:xfrm>
            <a:off x="6468000" y="1453704"/>
            <a:ext cx="5364000" cy="2088000"/>
          </a:xfrm>
        </p:spPr>
        <p:txBody>
          <a:bodyPr/>
          <a:lstStyle/>
          <a:p>
            <a:pPr lvl="0"/>
            <a:r>
              <a:rPr lang="en-US"/>
              <a:t>Edit Master text styles</a:t>
            </a:r>
          </a:p>
          <a:p>
            <a:pPr lvl="1"/>
            <a:r>
              <a:rPr lang="en-US"/>
              <a:t>Second level</a:t>
            </a:r>
          </a:p>
          <a:p>
            <a:pPr lvl="2"/>
            <a:r>
              <a:rPr lang="en-US"/>
              <a:t>Third level</a:t>
            </a:r>
          </a:p>
        </p:txBody>
      </p:sp>
      <p:sp>
        <p:nvSpPr>
          <p:cNvPr id="17" name="Content Placeholder 16">
            <a:extLst>
              <a:ext uri="{FF2B5EF4-FFF2-40B4-BE49-F238E27FC236}">
                <a16:creationId xmlns:a16="http://schemas.microsoft.com/office/drawing/2014/main" id="{BD16868A-FFB6-4B4A-93C9-FB95ECB41196}"/>
              </a:ext>
            </a:extLst>
          </p:cNvPr>
          <p:cNvSpPr>
            <a:spLocks noGrp="1"/>
          </p:cNvSpPr>
          <p:nvPr>
            <p:ph sz="quarter" idx="27"/>
          </p:nvPr>
        </p:nvSpPr>
        <p:spPr>
          <a:xfrm>
            <a:off x="6468000" y="4112003"/>
            <a:ext cx="5364000" cy="2088000"/>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38811635"/>
      </p:ext>
    </p:extLst>
  </p:cSld>
  <p:clrMapOvr>
    <a:masterClrMapping/>
  </p:clrMapOvr>
  <p:extLst>
    <p:ext uri="{DCECCB84-F9BA-43D5-87BE-67443E8EF086}">
      <p15:sldGuideLst xmlns:p15="http://schemas.microsoft.com/office/powerpoint/2012/main">
        <p15:guide id="5" pos="288" userDrawn="1">
          <p15:clr>
            <a:srgbClr val="FBAE40"/>
          </p15:clr>
        </p15:guide>
        <p15:guide id="6"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2+1 Vertical">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D5AA219-A4DD-4FD4-AD9F-5C19ACB626C2}"/>
              </a:ext>
            </a:extLst>
          </p:cNvPr>
          <p:cNvGraphicFramePr>
            <a:graphicFrameLocks noChangeAspect="1"/>
          </p:cNvGraphicFramePr>
          <p:nvPr>
            <p:custDataLst>
              <p:tags r:id="rId1"/>
            </p:custDataLst>
            <p:extLst>
              <p:ext uri="{D42A27DB-BD31-4B8C-83A1-F6EECF244321}">
                <p14:modId xmlns:p14="http://schemas.microsoft.com/office/powerpoint/2010/main" val="39627730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4D5AA219-A4DD-4FD4-AD9F-5C19ACB626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p:nvPr>
        </p:nvSpPr>
        <p:spPr>
          <a:xfrm>
            <a:off x="359999" y="72000"/>
            <a:ext cx="11471997" cy="864000"/>
          </a:xfrm>
        </p:spPr>
        <p:txBody>
          <a:bodyPr vert="horz" lIns="0" rIns="0">
            <a:noAutofit/>
          </a:bodyPr>
          <a:lstStyle>
            <a:lvl1pPr>
              <a:defRPr>
                <a:solidFill>
                  <a:srgbClr val="123D80"/>
                </a:solidFill>
              </a:defRPr>
            </a:lvl1pPr>
          </a:lstStyle>
          <a:p>
            <a:r>
              <a:rPr lang="en-US"/>
              <a:t>Click to edit Master title style</a:t>
            </a:r>
            <a:endParaRPr lang="en-US" dirty="0"/>
          </a:p>
        </p:txBody>
      </p:sp>
      <p:sp>
        <p:nvSpPr>
          <p:cNvPr id="7" name="Text Placeholder 18">
            <a:extLst>
              <a:ext uri="{FF2B5EF4-FFF2-40B4-BE49-F238E27FC236}">
                <a16:creationId xmlns:a16="http://schemas.microsoft.com/office/drawing/2014/main" id="{9FDFF3B7-E0F4-5F4E-B0BE-76D6D047A0F9}"/>
              </a:ext>
            </a:extLst>
          </p:cNvPr>
          <p:cNvSpPr>
            <a:spLocks noGrp="1"/>
          </p:cNvSpPr>
          <p:nvPr>
            <p:ph type="body" sz="quarter" idx="10"/>
          </p:nvPr>
        </p:nvSpPr>
        <p:spPr>
          <a:xfrm>
            <a:off x="6468000" y="1016001"/>
            <a:ext cx="5364000"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Edit Master text styles</a:t>
            </a:r>
          </a:p>
        </p:txBody>
      </p:sp>
      <p:sp>
        <p:nvSpPr>
          <p:cNvPr id="10" name="Text Placeholder 18">
            <a:extLst>
              <a:ext uri="{FF2B5EF4-FFF2-40B4-BE49-F238E27FC236}">
                <a16:creationId xmlns:a16="http://schemas.microsoft.com/office/drawing/2014/main" id="{3CF3BCFF-4E6F-1D4A-AA1F-F698E02941D3}"/>
              </a:ext>
            </a:extLst>
          </p:cNvPr>
          <p:cNvSpPr>
            <a:spLocks noGrp="1"/>
          </p:cNvSpPr>
          <p:nvPr>
            <p:ph type="body" sz="quarter" idx="14"/>
          </p:nvPr>
        </p:nvSpPr>
        <p:spPr>
          <a:xfrm>
            <a:off x="360000" y="1016001"/>
            <a:ext cx="5364000"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Edit Master text styles</a:t>
            </a:r>
          </a:p>
        </p:txBody>
      </p:sp>
      <p:sp>
        <p:nvSpPr>
          <p:cNvPr id="86" name="Text Placeholder 85">
            <a:extLst>
              <a:ext uri="{FF2B5EF4-FFF2-40B4-BE49-F238E27FC236}">
                <a16:creationId xmlns:a16="http://schemas.microsoft.com/office/drawing/2014/main" id="{F5B18523-20E6-43D3-8B29-643A436EEF17}"/>
              </a:ext>
            </a:extLst>
          </p:cNvPr>
          <p:cNvSpPr>
            <a:spLocks noGrp="1"/>
          </p:cNvSpPr>
          <p:nvPr>
            <p:ph type="body" sz="quarter" idx="19"/>
          </p:nvPr>
        </p:nvSpPr>
        <p:spPr>
          <a:xfrm>
            <a:off x="359259" y="3680003"/>
            <a:ext cx="5364000" cy="432000"/>
          </a:xfrm>
          <a:noFill/>
        </p:spPr>
        <p:txBody>
          <a:bodyPr vert="horz" lIns="0" tIns="0" rIns="0" bIns="72000" rtlCol="0" anchor="b">
            <a:noAutofit/>
          </a:bodyPr>
          <a:lstStyle>
            <a:lvl1pPr marL="0" indent="0">
              <a:buNone/>
              <a:defRPr lang="en-US" sz="1600" b="1" i="0" smtClean="0">
                <a:solidFill>
                  <a:schemeClr val="tx2"/>
                </a:solidFill>
                <a:latin typeface="+mj-lt"/>
                <a:ea typeface="Open Sans Extrabold" panose="020B0606030504020204" pitchFamily="34" charset="0"/>
                <a:cs typeface="Open Sans Extrabold" panose="020B0606030504020204" pitchFamily="34" charset="0"/>
              </a:defRPr>
            </a:lvl1pPr>
            <a:lvl2pPr>
              <a:defRPr lang="en-US" b="0" smtClean="0"/>
            </a:lvl2pPr>
            <a:lvl3pPr>
              <a:defRPr lang="en-US" b="0" smtClean="0"/>
            </a:lvl3pPr>
            <a:lvl4pPr>
              <a:defRPr lang="en-US" b="0" smtClean="0"/>
            </a:lvl4pPr>
            <a:lvl5pPr>
              <a:defRPr lang="en-US" b="0"/>
            </a:lvl5pPr>
          </a:lstStyle>
          <a:p>
            <a:pPr marL="180000" lvl="0" indent="-180000"/>
            <a:r>
              <a:rPr lang="en-US"/>
              <a:t>Edit Master text styles</a:t>
            </a:r>
          </a:p>
        </p:txBody>
      </p:sp>
      <p:cxnSp>
        <p:nvCxnSpPr>
          <p:cNvPr id="16" name="Straight Connector 15">
            <a:extLst>
              <a:ext uri="{FF2B5EF4-FFF2-40B4-BE49-F238E27FC236}">
                <a16:creationId xmlns:a16="http://schemas.microsoft.com/office/drawing/2014/main" id="{23604A23-3BBF-4318-9ED0-EEAAB406C741}"/>
              </a:ext>
            </a:extLst>
          </p:cNvPr>
          <p:cNvCxnSpPr>
            <a:cxnSpLocks/>
          </p:cNvCxnSpPr>
          <p:nvPr/>
        </p:nvCxnSpPr>
        <p:spPr>
          <a:xfrm>
            <a:off x="0" y="936000"/>
            <a:ext cx="12192000" cy="0"/>
          </a:xfrm>
          <a:prstGeom prst="line">
            <a:avLst/>
          </a:prstGeom>
          <a:ln>
            <a:solidFill>
              <a:srgbClr val="123D80"/>
            </a:solidFill>
          </a:ln>
        </p:spPr>
        <p:style>
          <a:lnRef idx="1">
            <a:schemeClr val="accent1"/>
          </a:lnRef>
          <a:fillRef idx="0">
            <a:schemeClr val="accent1"/>
          </a:fillRef>
          <a:effectRef idx="0">
            <a:schemeClr val="accent1"/>
          </a:effectRef>
          <a:fontRef idx="minor">
            <a:schemeClr val="tx1"/>
          </a:fontRef>
        </p:style>
      </p:cxnSp>
      <p:sp>
        <p:nvSpPr>
          <p:cNvPr id="9" name="Footer Placeholder 8">
            <a:extLst>
              <a:ext uri="{FF2B5EF4-FFF2-40B4-BE49-F238E27FC236}">
                <a16:creationId xmlns:a16="http://schemas.microsoft.com/office/drawing/2014/main" id="{13058D90-5F1A-46AB-B944-AD4583F7CFFD}"/>
              </a:ext>
            </a:extLst>
          </p:cNvPr>
          <p:cNvSpPr>
            <a:spLocks noGrp="1"/>
          </p:cNvSpPr>
          <p:nvPr>
            <p:ph type="ftr" sz="quarter" idx="23"/>
          </p:nvPr>
        </p:nvSpPr>
        <p:spPr/>
        <p:txBody>
          <a:bodyPr/>
          <a:lstStyle/>
          <a:p>
            <a:r>
              <a:rPr lang="en-US"/>
              <a:t>PROPRIETARY &amp; CONFIDENTIAL</a:t>
            </a:r>
            <a:endParaRPr lang="en-US" dirty="0"/>
          </a:p>
        </p:txBody>
      </p:sp>
      <p:sp>
        <p:nvSpPr>
          <p:cNvPr id="6" name="Content Placeholder 5">
            <a:extLst>
              <a:ext uri="{FF2B5EF4-FFF2-40B4-BE49-F238E27FC236}">
                <a16:creationId xmlns:a16="http://schemas.microsoft.com/office/drawing/2014/main" id="{F5B1586B-D3B7-46F0-81FC-7D4CB9995483}"/>
              </a:ext>
            </a:extLst>
          </p:cNvPr>
          <p:cNvSpPr>
            <a:spLocks noGrp="1"/>
          </p:cNvSpPr>
          <p:nvPr>
            <p:ph sz="quarter" idx="24"/>
          </p:nvPr>
        </p:nvSpPr>
        <p:spPr>
          <a:xfrm>
            <a:off x="359259" y="1453704"/>
            <a:ext cx="5364000" cy="2088000"/>
          </a:xfrm>
        </p:spPr>
        <p:txBody>
          <a:bodyPr/>
          <a:lstStyle/>
          <a:p>
            <a:pPr lvl="0"/>
            <a:r>
              <a:rPr lang="en-US"/>
              <a:t>Edit Master text styles</a:t>
            </a:r>
          </a:p>
          <a:p>
            <a:pPr lvl="1"/>
            <a:r>
              <a:rPr lang="en-US"/>
              <a:t>Second level</a:t>
            </a:r>
          </a:p>
          <a:p>
            <a:pPr lvl="2"/>
            <a:r>
              <a:rPr lang="en-US"/>
              <a:t>Third level</a:t>
            </a:r>
          </a:p>
        </p:txBody>
      </p:sp>
      <p:sp>
        <p:nvSpPr>
          <p:cNvPr id="11" name="Content Placeholder 10">
            <a:extLst>
              <a:ext uri="{FF2B5EF4-FFF2-40B4-BE49-F238E27FC236}">
                <a16:creationId xmlns:a16="http://schemas.microsoft.com/office/drawing/2014/main" id="{BF18AC6B-FDE7-4CBD-ADE0-7C8293E4B553}"/>
              </a:ext>
            </a:extLst>
          </p:cNvPr>
          <p:cNvSpPr>
            <a:spLocks noGrp="1"/>
          </p:cNvSpPr>
          <p:nvPr>
            <p:ph sz="quarter" idx="25"/>
          </p:nvPr>
        </p:nvSpPr>
        <p:spPr>
          <a:xfrm>
            <a:off x="6468000" y="1453703"/>
            <a:ext cx="5364000" cy="4746299"/>
          </a:xfrm>
        </p:spPr>
        <p:txBody>
          <a:bodyPr/>
          <a:lstStyle/>
          <a:p>
            <a:pPr lvl="0"/>
            <a:r>
              <a:rPr lang="en-US"/>
              <a:t>Edit Master text styles</a:t>
            </a:r>
          </a:p>
          <a:p>
            <a:pPr lvl="1"/>
            <a:r>
              <a:rPr lang="en-US"/>
              <a:t>Second level</a:t>
            </a:r>
          </a:p>
          <a:p>
            <a:pPr lvl="2"/>
            <a:r>
              <a:rPr lang="en-US"/>
              <a:t>Third level</a:t>
            </a:r>
          </a:p>
        </p:txBody>
      </p:sp>
      <p:sp>
        <p:nvSpPr>
          <p:cNvPr id="13" name="Content Placeholder 12">
            <a:extLst>
              <a:ext uri="{FF2B5EF4-FFF2-40B4-BE49-F238E27FC236}">
                <a16:creationId xmlns:a16="http://schemas.microsoft.com/office/drawing/2014/main" id="{8F149B63-6659-40A6-BC53-019A373EC567}"/>
              </a:ext>
            </a:extLst>
          </p:cNvPr>
          <p:cNvSpPr>
            <a:spLocks noGrp="1"/>
          </p:cNvSpPr>
          <p:nvPr>
            <p:ph sz="quarter" idx="26"/>
          </p:nvPr>
        </p:nvSpPr>
        <p:spPr>
          <a:xfrm>
            <a:off x="359259" y="4112003"/>
            <a:ext cx="5364000" cy="2088000"/>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55754263"/>
      </p:ext>
    </p:extLst>
  </p:cSld>
  <p:clrMapOvr>
    <a:masterClrMapping/>
  </p:clrMapOvr>
  <p:extLst>
    <p:ext uri="{DCECCB84-F9BA-43D5-87BE-67443E8EF086}">
      <p15:sldGuideLst xmlns:p15="http://schemas.microsoft.com/office/powerpoint/2012/main">
        <p15:guide id="5" pos="288" userDrawn="1">
          <p15:clr>
            <a:srgbClr val="FBAE40"/>
          </p15:clr>
        </p15:guide>
        <p15:guide id="6"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2+2">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D5AA219-A4DD-4FD4-AD9F-5C19ACB626C2}"/>
              </a:ext>
            </a:extLst>
          </p:cNvPr>
          <p:cNvGraphicFramePr>
            <a:graphicFrameLocks noChangeAspect="1"/>
          </p:cNvGraphicFramePr>
          <p:nvPr>
            <p:custDataLst>
              <p:tags r:id="rId1"/>
            </p:custDataLst>
            <p:extLst>
              <p:ext uri="{D42A27DB-BD31-4B8C-83A1-F6EECF244321}">
                <p14:modId xmlns:p14="http://schemas.microsoft.com/office/powerpoint/2010/main" val="25511578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4D5AA219-A4DD-4FD4-AD9F-5C19ACB626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p:nvPr>
        </p:nvSpPr>
        <p:spPr>
          <a:xfrm>
            <a:off x="359999" y="72000"/>
            <a:ext cx="11471997" cy="864000"/>
          </a:xfrm>
        </p:spPr>
        <p:txBody>
          <a:bodyPr vert="horz" lIns="0" rIns="0">
            <a:noAutofit/>
          </a:bodyPr>
          <a:lstStyle>
            <a:lvl1pPr>
              <a:defRPr>
                <a:solidFill>
                  <a:srgbClr val="123D80"/>
                </a:solidFill>
              </a:defRPr>
            </a:lvl1pPr>
          </a:lstStyle>
          <a:p>
            <a:r>
              <a:rPr lang="en-US"/>
              <a:t>Click to edit Master title style</a:t>
            </a:r>
            <a:endParaRPr lang="en-US" dirty="0"/>
          </a:p>
        </p:txBody>
      </p:sp>
      <p:sp>
        <p:nvSpPr>
          <p:cNvPr id="7" name="Text Placeholder 18">
            <a:extLst>
              <a:ext uri="{FF2B5EF4-FFF2-40B4-BE49-F238E27FC236}">
                <a16:creationId xmlns:a16="http://schemas.microsoft.com/office/drawing/2014/main" id="{9FDFF3B7-E0F4-5F4E-B0BE-76D6D047A0F9}"/>
              </a:ext>
            </a:extLst>
          </p:cNvPr>
          <p:cNvSpPr>
            <a:spLocks noGrp="1"/>
          </p:cNvSpPr>
          <p:nvPr>
            <p:ph type="body" sz="quarter" idx="10"/>
          </p:nvPr>
        </p:nvSpPr>
        <p:spPr>
          <a:xfrm>
            <a:off x="6468000" y="1016001"/>
            <a:ext cx="5364000"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Edit Master text styles</a:t>
            </a:r>
          </a:p>
        </p:txBody>
      </p:sp>
      <p:sp>
        <p:nvSpPr>
          <p:cNvPr id="10" name="Text Placeholder 18">
            <a:extLst>
              <a:ext uri="{FF2B5EF4-FFF2-40B4-BE49-F238E27FC236}">
                <a16:creationId xmlns:a16="http://schemas.microsoft.com/office/drawing/2014/main" id="{3CF3BCFF-4E6F-1D4A-AA1F-F698E02941D3}"/>
              </a:ext>
            </a:extLst>
          </p:cNvPr>
          <p:cNvSpPr>
            <a:spLocks noGrp="1"/>
          </p:cNvSpPr>
          <p:nvPr>
            <p:ph type="body" sz="quarter" idx="14"/>
          </p:nvPr>
        </p:nvSpPr>
        <p:spPr>
          <a:xfrm>
            <a:off x="360000" y="1016001"/>
            <a:ext cx="5364000"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Edit Master text styles</a:t>
            </a:r>
          </a:p>
        </p:txBody>
      </p:sp>
      <p:sp>
        <p:nvSpPr>
          <p:cNvPr id="86" name="Text Placeholder 85">
            <a:extLst>
              <a:ext uri="{FF2B5EF4-FFF2-40B4-BE49-F238E27FC236}">
                <a16:creationId xmlns:a16="http://schemas.microsoft.com/office/drawing/2014/main" id="{F5B18523-20E6-43D3-8B29-643A436EEF17}"/>
              </a:ext>
            </a:extLst>
          </p:cNvPr>
          <p:cNvSpPr>
            <a:spLocks noGrp="1"/>
          </p:cNvSpPr>
          <p:nvPr>
            <p:ph type="body" sz="quarter" idx="19"/>
          </p:nvPr>
        </p:nvSpPr>
        <p:spPr>
          <a:xfrm>
            <a:off x="359259" y="3680003"/>
            <a:ext cx="5364000" cy="432000"/>
          </a:xfrm>
          <a:noFill/>
        </p:spPr>
        <p:txBody>
          <a:bodyPr vert="horz" lIns="0" tIns="0" rIns="0" bIns="72000" rtlCol="0" anchor="b">
            <a:noAutofit/>
          </a:bodyPr>
          <a:lstStyle>
            <a:lvl1pPr marL="0" indent="0">
              <a:buNone/>
              <a:defRPr lang="en-US" sz="1600" b="1" i="0" smtClean="0">
                <a:solidFill>
                  <a:schemeClr val="tx2"/>
                </a:solidFill>
                <a:latin typeface="+mj-lt"/>
                <a:ea typeface="Open Sans Extrabold" panose="020B0606030504020204" pitchFamily="34" charset="0"/>
                <a:cs typeface="Open Sans Extrabold" panose="020B0606030504020204" pitchFamily="34" charset="0"/>
              </a:defRPr>
            </a:lvl1pPr>
            <a:lvl2pPr>
              <a:defRPr lang="en-US" b="0" smtClean="0"/>
            </a:lvl2pPr>
            <a:lvl3pPr>
              <a:defRPr lang="en-US" b="0" smtClean="0"/>
            </a:lvl3pPr>
            <a:lvl4pPr>
              <a:defRPr lang="en-US" b="0" smtClean="0"/>
            </a:lvl4pPr>
            <a:lvl5pPr>
              <a:defRPr lang="en-US" b="0"/>
            </a:lvl5pPr>
          </a:lstStyle>
          <a:p>
            <a:pPr marL="180000" lvl="0" indent="-180000"/>
            <a:r>
              <a:rPr lang="en-US"/>
              <a:t>Edit Master text styles</a:t>
            </a:r>
          </a:p>
        </p:txBody>
      </p:sp>
      <p:sp>
        <p:nvSpPr>
          <p:cNvPr id="90" name="Text Placeholder 89">
            <a:extLst>
              <a:ext uri="{FF2B5EF4-FFF2-40B4-BE49-F238E27FC236}">
                <a16:creationId xmlns:a16="http://schemas.microsoft.com/office/drawing/2014/main" id="{F2E872A2-7B05-40C0-ABDC-056426DA0C33}"/>
              </a:ext>
            </a:extLst>
          </p:cNvPr>
          <p:cNvSpPr>
            <a:spLocks noGrp="1"/>
          </p:cNvSpPr>
          <p:nvPr>
            <p:ph type="body" sz="quarter" idx="20"/>
          </p:nvPr>
        </p:nvSpPr>
        <p:spPr>
          <a:xfrm>
            <a:off x="6468000" y="3680003"/>
            <a:ext cx="5364000" cy="432000"/>
          </a:xfrm>
          <a:noFill/>
        </p:spPr>
        <p:txBody>
          <a:bodyPr vert="horz" lIns="0" tIns="0" rIns="0" bIns="72000" rtlCol="0" anchor="b">
            <a:noAutofit/>
          </a:bodyPr>
          <a:lstStyle>
            <a:lvl1pPr marL="0" indent="0">
              <a:buNone/>
              <a:defRPr lang="en-US" sz="1600" b="1" i="0" smtClean="0">
                <a:solidFill>
                  <a:schemeClr val="tx2"/>
                </a:solidFill>
                <a:latin typeface="+mj-lt"/>
                <a:ea typeface="Open Sans Extrabold" panose="020B0606030504020204" pitchFamily="34" charset="0"/>
                <a:cs typeface="Open Sans Extrabold" panose="020B0606030504020204" pitchFamily="34" charset="0"/>
              </a:defRPr>
            </a:lvl1pPr>
            <a:lvl2pPr>
              <a:defRPr lang="en-US" b="0" smtClean="0"/>
            </a:lvl2pPr>
            <a:lvl3pPr>
              <a:defRPr lang="en-US" b="0" smtClean="0"/>
            </a:lvl3pPr>
            <a:lvl4pPr>
              <a:defRPr lang="en-US" b="0" smtClean="0"/>
            </a:lvl4pPr>
            <a:lvl5pPr>
              <a:defRPr lang="en-US" b="0"/>
            </a:lvl5pPr>
          </a:lstStyle>
          <a:p>
            <a:pPr marL="180000" lvl="0" indent="-180000"/>
            <a:r>
              <a:rPr lang="en-US"/>
              <a:t>Edit Master text styles</a:t>
            </a:r>
          </a:p>
        </p:txBody>
      </p:sp>
      <p:cxnSp>
        <p:nvCxnSpPr>
          <p:cNvPr id="16" name="Straight Connector 15">
            <a:extLst>
              <a:ext uri="{FF2B5EF4-FFF2-40B4-BE49-F238E27FC236}">
                <a16:creationId xmlns:a16="http://schemas.microsoft.com/office/drawing/2014/main" id="{23604A23-3BBF-4318-9ED0-EEAAB406C741}"/>
              </a:ext>
            </a:extLst>
          </p:cNvPr>
          <p:cNvCxnSpPr>
            <a:cxnSpLocks/>
          </p:cNvCxnSpPr>
          <p:nvPr/>
        </p:nvCxnSpPr>
        <p:spPr>
          <a:xfrm>
            <a:off x="0" y="936000"/>
            <a:ext cx="12192000" cy="0"/>
          </a:xfrm>
          <a:prstGeom prst="line">
            <a:avLst/>
          </a:prstGeom>
          <a:ln>
            <a:solidFill>
              <a:srgbClr val="123D80"/>
            </a:solidFill>
          </a:ln>
        </p:spPr>
        <p:style>
          <a:lnRef idx="1">
            <a:schemeClr val="accent1"/>
          </a:lnRef>
          <a:fillRef idx="0">
            <a:schemeClr val="accent1"/>
          </a:fillRef>
          <a:effectRef idx="0">
            <a:schemeClr val="accent1"/>
          </a:effectRef>
          <a:fontRef idx="minor">
            <a:schemeClr val="tx1"/>
          </a:fontRef>
        </p:style>
      </p:cxnSp>
      <p:sp>
        <p:nvSpPr>
          <p:cNvPr id="9" name="Footer Placeholder 8">
            <a:extLst>
              <a:ext uri="{FF2B5EF4-FFF2-40B4-BE49-F238E27FC236}">
                <a16:creationId xmlns:a16="http://schemas.microsoft.com/office/drawing/2014/main" id="{13058D90-5F1A-46AB-B944-AD4583F7CFFD}"/>
              </a:ext>
            </a:extLst>
          </p:cNvPr>
          <p:cNvSpPr>
            <a:spLocks noGrp="1"/>
          </p:cNvSpPr>
          <p:nvPr>
            <p:ph type="ftr" sz="quarter" idx="23"/>
          </p:nvPr>
        </p:nvSpPr>
        <p:spPr/>
        <p:txBody>
          <a:bodyPr/>
          <a:lstStyle/>
          <a:p>
            <a:r>
              <a:rPr lang="en-US"/>
              <a:t>PROPRIETARY &amp; CONFIDENTIAL</a:t>
            </a:r>
            <a:endParaRPr lang="en-US" dirty="0"/>
          </a:p>
        </p:txBody>
      </p:sp>
      <p:sp>
        <p:nvSpPr>
          <p:cNvPr id="6" name="Content Placeholder 5">
            <a:extLst>
              <a:ext uri="{FF2B5EF4-FFF2-40B4-BE49-F238E27FC236}">
                <a16:creationId xmlns:a16="http://schemas.microsoft.com/office/drawing/2014/main" id="{F5B1586B-D3B7-46F0-81FC-7D4CB9995483}"/>
              </a:ext>
            </a:extLst>
          </p:cNvPr>
          <p:cNvSpPr>
            <a:spLocks noGrp="1"/>
          </p:cNvSpPr>
          <p:nvPr>
            <p:ph sz="quarter" idx="24"/>
          </p:nvPr>
        </p:nvSpPr>
        <p:spPr>
          <a:xfrm>
            <a:off x="359259" y="1453704"/>
            <a:ext cx="5364000" cy="2088000"/>
          </a:xfrm>
        </p:spPr>
        <p:txBody>
          <a:bodyPr/>
          <a:lstStyle/>
          <a:p>
            <a:pPr lvl="0"/>
            <a:r>
              <a:rPr lang="en-US"/>
              <a:t>Edit Master text styles</a:t>
            </a:r>
          </a:p>
          <a:p>
            <a:pPr lvl="1"/>
            <a:r>
              <a:rPr lang="en-US"/>
              <a:t>Second level</a:t>
            </a:r>
          </a:p>
          <a:p>
            <a:pPr lvl="2"/>
            <a:r>
              <a:rPr lang="en-US"/>
              <a:t>Third level</a:t>
            </a:r>
          </a:p>
        </p:txBody>
      </p:sp>
      <p:sp>
        <p:nvSpPr>
          <p:cNvPr id="11" name="Content Placeholder 10">
            <a:extLst>
              <a:ext uri="{FF2B5EF4-FFF2-40B4-BE49-F238E27FC236}">
                <a16:creationId xmlns:a16="http://schemas.microsoft.com/office/drawing/2014/main" id="{BF18AC6B-FDE7-4CBD-ADE0-7C8293E4B553}"/>
              </a:ext>
            </a:extLst>
          </p:cNvPr>
          <p:cNvSpPr>
            <a:spLocks noGrp="1"/>
          </p:cNvSpPr>
          <p:nvPr>
            <p:ph sz="quarter" idx="25"/>
          </p:nvPr>
        </p:nvSpPr>
        <p:spPr>
          <a:xfrm>
            <a:off x="6468000" y="1453704"/>
            <a:ext cx="5364000" cy="2088000"/>
          </a:xfrm>
        </p:spPr>
        <p:txBody>
          <a:bodyPr/>
          <a:lstStyle/>
          <a:p>
            <a:pPr lvl="0"/>
            <a:r>
              <a:rPr lang="en-US"/>
              <a:t>Edit Master text styles</a:t>
            </a:r>
          </a:p>
          <a:p>
            <a:pPr lvl="1"/>
            <a:r>
              <a:rPr lang="en-US"/>
              <a:t>Second level</a:t>
            </a:r>
          </a:p>
          <a:p>
            <a:pPr lvl="2"/>
            <a:r>
              <a:rPr lang="en-US"/>
              <a:t>Third level</a:t>
            </a:r>
          </a:p>
        </p:txBody>
      </p:sp>
      <p:sp>
        <p:nvSpPr>
          <p:cNvPr id="13" name="Content Placeholder 12">
            <a:extLst>
              <a:ext uri="{FF2B5EF4-FFF2-40B4-BE49-F238E27FC236}">
                <a16:creationId xmlns:a16="http://schemas.microsoft.com/office/drawing/2014/main" id="{8F149B63-6659-40A6-BC53-019A373EC567}"/>
              </a:ext>
            </a:extLst>
          </p:cNvPr>
          <p:cNvSpPr>
            <a:spLocks noGrp="1"/>
          </p:cNvSpPr>
          <p:nvPr>
            <p:ph sz="quarter" idx="26"/>
          </p:nvPr>
        </p:nvSpPr>
        <p:spPr>
          <a:xfrm>
            <a:off x="359259" y="4112003"/>
            <a:ext cx="5364000" cy="2088000"/>
          </a:xfrm>
        </p:spPr>
        <p:txBody>
          <a:bodyPr/>
          <a:lstStyle/>
          <a:p>
            <a:pPr lvl="0"/>
            <a:r>
              <a:rPr lang="en-US"/>
              <a:t>Edit Master text styles</a:t>
            </a:r>
          </a:p>
          <a:p>
            <a:pPr lvl="1"/>
            <a:r>
              <a:rPr lang="en-US"/>
              <a:t>Second level</a:t>
            </a:r>
          </a:p>
          <a:p>
            <a:pPr lvl="2"/>
            <a:r>
              <a:rPr lang="en-US"/>
              <a:t>Third level</a:t>
            </a:r>
          </a:p>
        </p:txBody>
      </p:sp>
      <p:sp>
        <p:nvSpPr>
          <p:cNvPr id="17" name="Content Placeholder 16">
            <a:extLst>
              <a:ext uri="{FF2B5EF4-FFF2-40B4-BE49-F238E27FC236}">
                <a16:creationId xmlns:a16="http://schemas.microsoft.com/office/drawing/2014/main" id="{BD16868A-FFB6-4B4A-93C9-FB95ECB41196}"/>
              </a:ext>
            </a:extLst>
          </p:cNvPr>
          <p:cNvSpPr>
            <a:spLocks noGrp="1"/>
          </p:cNvSpPr>
          <p:nvPr>
            <p:ph sz="quarter" idx="27"/>
          </p:nvPr>
        </p:nvSpPr>
        <p:spPr>
          <a:xfrm>
            <a:off x="6468000" y="4112003"/>
            <a:ext cx="5364000" cy="2088000"/>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44295244"/>
      </p:ext>
    </p:extLst>
  </p:cSld>
  <p:clrMapOvr>
    <a:masterClrMapping/>
  </p:clrMapOvr>
  <p:extLst>
    <p:ext uri="{DCECCB84-F9BA-43D5-87BE-67443E8EF086}">
      <p15:sldGuideLst xmlns:p15="http://schemas.microsoft.com/office/powerpoint/2012/main">
        <p15:guide id="5" pos="288" userDrawn="1">
          <p15:clr>
            <a:srgbClr val="FBAE40"/>
          </p15:clr>
        </p15:guide>
        <p15:guide id="6"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3 columns">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D5AA219-A4DD-4FD4-AD9F-5C19ACB626C2}"/>
              </a:ext>
            </a:extLst>
          </p:cNvPr>
          <p:cNvGraphicFramePr>
            <a:graphicFrameLocks noChangeAspect="1"/>
          </p:cNvGraphicFramePr>
          <p:nvPr>
            <p:custDataLst>
              <p:tags r:id="rId1"/>
            </p:custDataLst>
            <p:extLst>
              <p:ext uri="{D42A27DB-BD31-4B8C-83A1-F6EECF244321}">
                <p14:modId xmlns:p14="http://schemas.microsoft.com/office/powerpoint/2010/main" val="27119290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4D5AA219-A4DD-4FD4-AD9F-5C19ACB626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p:nvPr>
        </p:nvSpPr>
        <p:spPr>
          <a:xfrm>
            <a:off x="359999" y="72000"/>
            <a:ext cx="11471997" cy="864000"/>
          </a:xfrm>
        </p:spPr>
        <p:txBody>
          <a:bodyPr vert="horz" lIns="0" rIns="0">
            <a:noAutofit/>
          </a:bodyPr>
          <a:lstStyle>
            <a:lvl1pPr>
              <a:defRPr>
                <a:solidFill>
                  <a:srgbClr val="123D80"/>
                </a:solidFill>
              </a:defRPr>
            </a:lvl1pPr>
          </a:lstStyle>
          <a:p>
            <a:r>
              <a:rPr lang="en-US"/>
              <a:t>Click to edit Master title style</a:t>
            </a:r>
            <a:endParaRPr lang="en-US" dirty="0"/>
          </a:p>
        </p:txBody>
      </p:sp>
      <p:sp>
        <p:nvSpPr>
          <p:cNvPr id="7" name="Text Placeholder 18">
            <a:extLst>
              <a:ext uri="{FF2B5EF4-FFF2-40B4-BE49-F238E27FC236}">
                <a16:creationId xmlns:a16="http://schemas.microsoft.com/office/drawing/2014/main" id="{9FDFF3B7-E0F4-5F4E-B0BE-76D6D047A0F9}"/>
              </a:ext>
            </a:extLst>
          </p:cNvPr>
          <p:cNvSpPr>
            <a:spLocks noGrp="1"/>
          </p:cNvSpPr>
          <p:nvPr>
            <p:ph type="body" sz="quarter" idx="10"/>
          </p:nvPr>
        </p:nvSpPr>
        <p:spPr>
          <a:xfrm>
            <a:off x="4296000" y="1016001"/>
            <a:ext cx="3600000"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Edit Master text styles</a:t>
            </a:r>
          </a:p>
        </p:txBody>
      </p:sp>
      <p:sp>
        <p:nvSpPr>
          <p:cNvPr id="10" name="Text Placeholder 18">
            <a:extLst>
              <a:ext uri="{FF2B5EF4-FFF2-40B4-BE49-F238E27FC236}">
                <a16:creationId xmlns:a16="http://schemas.microsoft.com/office/drawing/2014/main" id="{3CF3BCFF-4E6F-1D4A-AA1F-F698E02941D3}"/>
              </a:ext>
            </a:extLst>
          </p:cNvPr>
          <p:cNvSpPr>
            <a:spLocks noGrp="1"/>
          </p:cNvSpPr>
          <p:nvPr>
            <p:ph type="body" sz="quarter" idx="14"/>
          </p:nvPr>
        </p:nvSpPr>
        <p:spPr>
          <a:xfrm>
            <a:off x="360000" y="1016001"/>
            <a:ext cx="3600000"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Edit Master text styles</a:t>
            </a:r>
          </a:p>
        </p:txBody>
      </p:sp>
      <p:sp>
        <p:nvSpPr>
          <p:cNvPr id="34" name="Text Placeholder 18">
            <a:extLst>
              <a:ext uri="{FF2B5EF4-FFF2-40B4-BE49-F238E27FC236}">
                <a16:creationId xmlns:a16="http://schemas.microsoft.com/office/drawing/2014/main" id="{168F88CF-AA9F-42AA-82EF-534747E8E5AD}"/>
              </a:ext>
            </a:extLst>
          </p:cNvPr>
          <p:cNvSpPr>
            <a:spLocks noGrp="1"/>
          </p:cNvSpPr>
          <p:nvPr>
            <p:ph type="body" sz="quarter" idx="23"/>
          </p:nvPr>
        </p:nvSpPr>
        <p:spPr>
          <a:xfrm>
            <a:off x="8231996" y="1016001"/>
            <a:ext cx="3600000"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Edit Master text styles</a:t>
            </a:r>
          </a:p>
        </p:txBody>
      </p:sp>
      <p:cxnSp>
        <p:nvCxnSpPr>
          <p:cNvPr id="19" name="Straight Connector 18">
            <a:extLst>
              <a:ext uri="{FF2B5EF4-FFF2-40B4-BE49-F238E27FC236}">
                <a16:creationId xmlns:a16="http://schemas.microsoft.com/office/drawing/2014/main" id="{4F87F2B3-947A-4301-8ADA-128771A36120}"/>
              </a:ext>
            </a:extLst>
          </p:cNvPr>
          <p:cNvCxnSpPr>
            <a:cxnSpLocks/>
          </p:cNvCxnSpPr>
          <p:nvPr/>
        </p:nvCxnSpPr>
        <p:spPr>
          <a:xfrm>
            <a:off x="0" y="936000"/>
            <a:ext cx="12192000" cy="0"/>
          </a:xfrm>
          <a:prstGeom prst="line">
            <a:avLst/>
          </a:prstGeom>
          <a:ln>
            <a:solidFill>
              <a:srgbClr val="123D80"/>
            </a:solidFill>
          </a:ln>
        </p:spPr>
        <p:style>
          <a:lnRef idx="1">
            <a:schemeClr val="accent1"/>
          </a:lnRef>
          <a:fillRef idx="0">
            <a:schemeClr val="accent1"/>
          </a:fillRef>
          <a:effectRef idx="0">
            <a:schemeClr val="accent1"/>
          </a:effectRef>
          <a:fontRef idx="minor">
            <a:schemeClr val="tx1"/>
          </a:fontRef>
        </p:style>
      </p:cxnSp>
      <p:sp>
        <p:nvSpPr>
          <p:cNvPr id="9" name="Footer Placeholder 8">
            <a:extLst>
              <a:ext uri="{FF2B5EF4-FFF2-40B4-BE49-F238E27FC236}">
                <a16:creationId xmlns:a16="http://schemas.microsoft.com/office/drawing/2014/main" id="{85FA005F-D8E2-4BAC-A245-EA3E51470026}"/>
              </a:ext>
            </a:extLst>
          </p:cNvPr>
          <p:cNvSpPr>
            <a:spLocks noGrp="1"/>
          </p:cNvSpPr>
          <p:nvPr>
            <p:ph type="ftr" sz="quarter" idx="27"/>
          </p:nvPr>
        </p:nvSpPr>
        <p:spPr/>
        <p:txBody>
          <a:bodyPr/>
          <a:lstStyle/>
          <a:p>
            <a:r>
              <a:rPr lang="en-US"/>
              <a:t>PROPRIETARY &amp; CONFIDENTIAL</a:t>
            </a:r>
            <a:endParaRPr lang="en-US" dirty="0"/>
          </a:p>
        </p:txBody>
      </p:sp>
      <p:sp>
        <p:nvSpPr>
          <p:cNvPr id="6" name="Content Placeholder 5">
            <a:extLst>
              <a:ext uri="{FF2B5EF4-FFF2-40B4-BE49-F238E27FC236}">
                <a16:creationId xmlns:a16="http://schemas.microsoft.com/office/drawing/2014/main" id="{CDC120E0-CF79-4350-99B9-486C6DBB2B24}"/>
              </a:ext>
            </a:extLst>
          </p:cNvPr>
          <p:cNvSpPr>
            <a:spLocks noGrp="1"/>
          </p:cNvSpPr>
          <p:nvPr>
            <p:ph sz="quarter" idx="28"/>
          </p:nvPr>
        </p:nvSpPr>
        <p:spPr>
          <a:xfrm>
            <a:off x="359259" y="1453712"/>
            <a:ext cx="3600000" cy="4752000"/>
          </a:xfrm>
        </p:spPr>
        <p:txBody>
          <a:bodyPr/>
          <a:lstStyle>
            <a:lvl1pPr>
              <a:lnSpc>
                <a:spcPct val="90000"/>
              </a:lnSpc>
              <a:defRPr/>
            </a:lvl1pPr>
            <a:lvl2pPr>
              <a:lnSpc>
                <a:spcPct val="90000"/>
              </a:lnSpc>
              <a:defRPr/>
            </a:lvl2pPr>
            <a:lvl3pPr>
              <a:lnSpc>
                <a:spcPct val="90000"/>
              </a:lnSpc>
              <a:defRPr/>
            </a:lvl3pPr>
          </a:lstStyle>
          <a:p>
            <a:pPr lvl="0"/>
            <a:r>
              <a:rPr lang="en-US"/>
              <a:t>Edit Master text styles</a:t>
            </a:r>
          </a:p>
          <a:p>
            <a:pPr lvl="1"/>
            <a:r>
              <a:rPr lang="en-US"/>
              <a:t>Second level</a:t>
            </a:r>
          </a:p>
          <a:p>
            <a:pPr lvl="2"/>
            <a:r>
              <a:rPr lang="en-US"/>
              <a:t>Third level</a:t>
            </a:r>
          </a:p>
        </p:txBody>
      </p:sp>
      <p:sp>
        <p:nvSpPr>
          <p:cNvPr id="11" name="Content Placeholder 10">
            <a:extLst>
              <a:ext uri="{FF2B5EF4-FFF2-40B4-BE49-F238E27FC236}">
                <a16:creationId xmlns:a16="http://schemas.microsoft.com/office/drawing/2014/main" id="{7B843DD5-C1B5-43EC-9C77-AC4F2C6EDD1E}"/>
              </a:ext>
            </a:extLst>
          </p:cNvPr>
          <p:cNvSpPr>
            <a:spLocks noGrp="1"/>
          </p:cNvSpPr>
          <p:nvPr>
            <p:ph sz="quarter" idx="29"/>
          </p:nvPr>
        </p:nvSpPr>
        <p:spPr>
          <a:xfrm>
            <a:off x="4296000" y="1453712"/>
            <a:ext cx="3600000" cy="4752000"/>
          </a:xfrm>
        </p:spPr>
        <p:txBody>
          <a:bodyPr/>
          <a:lstStyle>
            <a:lvl1pPr>
              <a:lnSpc>
                <a:spcPct val="90000"/>
              </a:lnSpc>
              <a:defRPr/>
            </a:lvl1pPr>
            <a:lvl2pPr>
              <a:lnSpc>
                <a:spcPct val="90000"/>
              </a:lnSpc>
              <a:defRPr/>
            </a:lvl2pPr>
            <a:lvl3pPr>
              <a:lnSpc>
                <a:spcPct val="90000"/>
              </a:lnSpc>
              <a:defRPr/>
            </a:lvl3pPr>
          </a:lstStyle>
          <a:p>
            <a:pPr lvl="0"/>
            <a:r>
              <a:rPr lang="en-US"/>
              <a:t>Edit Master text styles</a:t>
            </a:r>
          </a:p>
          <a:p>
            <a:pPr lvl="1"/>
            <a:r>
              <a:rPr lang="en-US"/>
              <a:t>Second level</a:t>
            </a:r>
          </a:p>
          <a:p>
            <a:pPr lvl="2"/>
            <a:r>
              <a:rPr lang="en-US"/>
              <a:t>Third level</a:t>
            </a:r>
          </a:p>
        </p:txBody>
      </p:sp>
      <p:sp>
        <p:nvSpPr>
          <p:cNvPr id="16" name="Content Placeholder 15">
            <a:extLst>
              <a:ext uri="{FF2B5EF4-FFF2-40B4-BE49-F238E27FC236}">
                <a16:creationId xmlns:a16="http://schemas.microsoft.com/office/drawing/2014/main" id="{E337C2F1-FAB3-4D66-9E88-ACCF1ECA50E1}"/>
              </a:ext>
            </a:extLst>
          </p:cNvPr>
          <p:cNvSpPr>
            <a:spLocks noGrp="1"/>
          </p:cNvSpPr>
          <p:nvPr>
            <p:ph sz="quarter" idx="31"/>
          </p:nvPr>
        </p:nvSpPr>
        <p:spPr>
          <a:xfrm>
            <a:off x="8231996" y="1453710"/>
            <a:ext cx="3600000" cy="4752002"/>
          </a:xfrm>
        </p:spPr>
        <p:txBody>
          <a:bodyPr/>
          <a:lstStyle>
            <a:lvl1pPr>
              <a:lnSpc>
                <a:spcPct val="90000"/>
              </a:lnSpc>
              <a:defRPr/>
            </a:lvl1pPr>
            <a:lvl2pPr>
              <a:lnSpc>
                <a:spcPct val="90000"/>
              </a:lnSpc>
              <a:defRPr/>
            </a:lvl2pPr>
            <a:lvl3pPr>
              <a:lnSpc>
                <a:spcPct val="90000"/>
              </a:lnSpc>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43485682"/>
      </p:ext>
    </p:extLst>
  </p:cSld>
  <p:clrMapOvr>
    <a:masterClrMapping/>
  </p:clrMapOvr>
  <p:extLst>
    <p:ext uri="{DCECCB84-F9BA-43D5-87BE-67443E8EF086}">
      <p15:sldGuideLst xmlns:p15="http://schemas.microsoft.com/office/powerpoint/2012/main">
        <p15:guide id="5" pos="288" userDrawn="1">
          <p15:clr>
            <a:srgbClr val="FBAE40"/>
          </p15:clr>
        </p15:guide>
        <p15:guide id="6"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 3 columns">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D5AA219-A4DD-4FD4-AD9F-5C19ACB626C2}"/>
              </a:ext>
            </a:extLst>
          </p:cNvPr>
          <p:cNvGraphicFramePr>
            <a:graphicFrameLocks noChangeAspect="1"/>
          </p:cNvGraphicFramePr>
          <p:nvPr>
            <p:custDataLst>
              <p:tags r:id="rId1"/>
            </p:custDataLst>
            <p:extLst>
              <p:ext uri="{D42A27DB-BD31-4B8C-83A1-F6EECF244321}">
                <p14:modId xmlns:p14="http://schemas.microsoft.com/office/powerpoint/2010/main" val="5527154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4D5AA219-A4DD-4FD4-AD9F-5C19ACB626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p:nvPr>
        </p:nvSpPr>
        <p:spPr>
          <a:xfrm>
            <a:off x="359999" y="72000"/>
            <a:ext cx="11471997" cy="864000"/>
          </a:xfrm>
        </p:spPr>
        <p:txBody>
          <a:bodyPr vert="horz" lIns="0" rIns="0">
            <a:noAutofit/>
          </a:bodyPr>
          <a:lstStyle>
            <a:lvl1pPr>
              <a:defRPr>
                <a:solidFill>
                  <a:srgbClr val="123D80"/>
                </a:solidFill>
              </a:defRPr>
            </a:lvl1pPr>
          </a:lstStyle>
          <a:p>
            <a:r>
              <a:rPr lang="en-US"/>
              <a:t>Click to edit Master title style</a:t>
            </a:r>
            <a:endParaRPr lang="en-US" dirty="0"/>
          </a:p>
        </p:txBody>
      </p:sp>
      <p:sp>
        <p:nvSpPr>
          <p:cNvPr id="7" name="Text Placeholder 18">
            <a:extLst>
              <a:ext uri="{FF2B5EF4-FFF2-40B4-BE49-F238E27FC236}">
                <a16:creationId xmlns:a16="http://schemas.microsoft.com/office/drawing/2014/main" id="{9FDFF3B7-E0F4-5F4E-B0BE-76D6D047A0F9}"/>
              </a:ext>
            </a:extLst>
          </p:cNvPr>
          <p:cNvSpPr>
            <a:spLocks noGrp="1"/>
          </p:cNvSpPr>
          <p:nvPr>
            <p:ph type="body" sz="quarter" idx="10"/>
          </p:nvPr>
        </p:nvSpPr>
        <p:spPr>
          <a:xfrm>
            <a:off x="4296000" y="1916113"/>
            <a:ext cx="3600000"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Edit Master text styles</a:t>
            </a:r>
          </a:p>
        </p:txBody>
      </p:sp>
      <p:sp>
        <p:nvSpPr>
          <p:cNvPr id="10" name="Text Placeholder 18">
            <a:extLst>
              <a:ext uri="{FF2B5EF4-FFF2-40B4-BE49-F238E27FC236}">
                <a16:creationId xmlns:a16="http://schemas.microsoft.com/office/drawing/2014/main" id="{3CF3BCFF-4E6F-1D4A-AA1F-F698E02941D3}"/>
              </a:ext>
            </a:extLst>
          </p:cNvPr>
          <p:cNvSpPr>
            <a:spLocks noGrp="1"/>
          </p:cNvSpPr>
          <p:nvPr>
            <p:ph type="body" sz="quarter" idx="14"/>
          </p:nvPr>
        </p:nvSpPr>
        <p:spPr>
          <a:xfrm>
            <a:off x="360000" y="1916113"/>
            <a:ext cx="3600000"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Edit Master text styles</a:t>
            </a:r>
          </a:p>
        </p:txBody>
      </p:sp>
      <p:sp>
        <p:nvSpPr>
          <p:cNvPr id="34" name="Text Placeholder 18">
            <a:extLst>
              <a:ext uri="{FF2B5EF4-FFF2-40B4-BE49-F238E27FC236}">
                <a16:creationId xmlns:a16="http://schemas.microsoft.com/office/drawing/2014/main" id="{168F88CF-AA9F-42AA-82EF-534747E8E5AD}"/>
              </a:ext>
            </a:extLst>
          </p:cNvPr>
          <p:cNvSpPr>
            <a:spLocks noGrp="1"/>
          </p:cNvSpPr>
          <p:nvPr>
            <p:ph type="body" sz="quarter" idx="23"/>
          </p:nvPr>
        </p:nvSpPr>
        <p:spPr>
          <a:xfrm>
            <a:off x="8231996" y="1916113"/>
            <a:ext cx="3600000"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Edit Master text styles</a:t>
            </a:r>
          </a:p>
        </p:txBody>
      </p:sp>
      <p:cxnSp>
        <p:nvCxnSpPr>
          <p:cNvPr id="19" name="Straight Connector 18">
            <a:extLst>
              <a:ext uri="{FF2B5EF4-FFF2-40B4-BE49-F238E27FC236}">
                <a16:creationId xmlns:a16="http://schemas.microsoft.com/office/drawing/2014/main" id="{4F87F2B3-947A-4301-8ADA-128771A36120}"/>
              </a:ext>
            </a:extLst>
          </p:cNvPr>
          <p:cNvCxnSpPr>
            <a:cxnSpLocks/>
          </p:cNvCxnSpPr>
          <p:nvPr/>
        </p:nvCxnSpPr>
        <p:spPr>
          <a:xfrm>
            <a:off x="0" y="936000"/>
            <a:ext cx="12192000" cy="0"/>
          </a:xfrm>
          <a:prstGeom prst="line">
            <a:avLst/>
          </a:prstGeom>
          <a:ln>
            <a:solidFill>
              <a:srgbClr val="123D80"/>
            </a:solidFill>
          </a:ln>
        </p:spPr>
        <p:style>
          <a:lnRef idx="1">
            <a:schemeClr val="accent1"/>
          </a:lnRef>
          <a:fillRef idx="0">
            <a:schemeClr val="accent1"/>
          </a:fillRef>
          <a:effectRef idx="0">
            <a:schemeClr val="accent1"/>
          </a:effectRef>
          <a:fontRef idx="minor">
            <a:schemeClr val="tx1"/>
          </a:fontRef>
        </p:style>
      </p:cxnSp>
      <p:sp>
        <p:nvSpPr>
          <p:cNvPr id="9" name="Footer Placeholder 8">
            <a:extLst>
              <a:ext uri="{FF2B5EF4-FFF2-40B4-BE49-F238E27FC236}">
                <a16:creationId xmlns:a16="http://schemas.microsoft.com/office/drawing/2014/main" id="{85FA005F-D8E2-4BAC-A245-EA3E51470026}"/>
              </a:ext>
            </a:extLst>
          </p:cNvPr>
          <p:cNvSpPr>
            <a:spLocks noGrp="1"/>
          </p:cNvSpPr>
          <p:nvPr>
            <p:ph type="ftr" sz="quarter" idx="27"/>
          </p:nvPr>
        </p:nvSpPr>
        <p:spPr/>
        <p:txBody>
          <a:bodyPr/>
          <a:lstStyle/>
          <a:p>
            <a:r>
              <a:rPr lang="en-US"/>
              <a:t>PROPRIETARY &amp; CONFIDENTIAL</a:t>
            </a:r>
            <a:endParaRPr lang="en-US" dirty="0"/>
          </a:p>
        </p:txBody>
      </p:sp>
      <p:sp>
        <p:nvSpPr>
          <p:cNvPr id="6" name="Content Placeholder 5">
            <a:extLst>
              <a:ext uri="{FF2B5EF4-FFF2-40B4-BE49-F238E27FC236}">
                <a16:creationId xmlns:a16="http://schemas.microsoft.com/office/drawing/2014/main" id="{CDC120E0-CF79-4350-99B9-486C6DBB2B24}"/>
              </a:ext>
            </a:extLst>
          </p:cNvPr>
          <p:cNvSpPr>
            <a:spLocks noGrp="1"/>
          </p:cNvSpPr>
          <p:nvPr>
            <p:ph sz="quarter" idx="28"/>
          </p:nvPr>
        </p:nvSpPr>
        <p:spPr>
          <a:xfrm>
            <a:off x="359259" y="2353824"/>
            <a:ext cx="3600000" cy="3632638"/>
          </a:xfrm>
        </p:spPr>
        <p:txBody>
          <a:bodyPr/>
          <a:lstStyle>
            <a:lvl1pPr>
              <a:lnSpc>
                <a:spcPct val="90000"/>
              </a:lnSpc>
              <a:defRPr/>
            </a:lvl1pPr>
            <a:lvl2pPr>
              <a:lnSpc>
                <a:spcPct val="90000"/>
              </a:lnSpc>
              <a:defRPr/>
            </a:lvl2pPr>
            <a:lvl3pPr>
              <a:lnSpc>
                <a:spcPct val="90000"/>
              </a:lnSpc>
              <a:defRPr/>
            </a:lvl3pPr>
          </a:lstStyle>
          <a:p>
            <a:pPr lvl="0"/>
            <a:r>
              <a:rPr lang="en-US"/>
              <a:t>Edit Master text styles</a:t>
            </a:r>
          </a:p>
          <a:p>
            <a:pPr lvl="1"/>
            <a:r>
              <a:rPr lang="en-US"/>
              <a:t>Second level</a:t>
            </a:r>
          </a:p>
          <a:p>
            <a:pPr lvl="2"/>
            <a:r>
              <a:rPr lang="en-US"/>
              <a:t>Third level</a:t>
            </a:r>
          </a:p>
        </p:txBody>
      </p:sp>
      <p:sp>
        <p:nvSpPr>
          <p:cNvPr id="11" name="Content Placeholder 10">
            <a:extLst>
              <a:ext uri="{FF2B5EF4-FFF2-40B4-BE49-F238E27FC236}">
                <a16:creationId xmlns:a16="http://schemas.microsoft.com/office/drawing/2014/main" id="{7B843DD5-C1B5-43EC-9C77-AC4F2C6EDD1E}"/>
              </a:ext>
            </a:extLst>
          </p:cNvPr>
          <p:cNvSpPr>
            <a:spLocks noGrp="1"/>
          </p:cNvSpPr>
          <p:nvPr>
            <p:ph sz="quarter" idx="29"/>
          </p:nvPr>
        </p:nvSpPr>
        <p:spPr>
          <a:xfrm>
            <a:off x="4296000" y="2353824"/>
            <a:ext cx="3600000" cy="3632638"/>
          </a:xfrm>
        </p:spPr>
        <p:txBody>
          <a:bodyPr/>
          <a:lstStyle>
            <a:lvl1pPr>
              <a:lnSpc>
                <a:spcPct val="90000"/>
              </a:lnSpc>
              <a:defRPr/>
            </a:lvl1pPr>
            <a:lvl2pPr>
              <a:lnSpc>
                <a:spcPct val="90000"/>
              </a:lnSpc>
              <a:defRPr/>
            </a:lvl2pPr>
            <a:lvl3pPr>
              <a:lnSpc>
                <a:spcPct val="90000"/>
              </a:lnSpc>
              <a:defRPr/>
            </a:lvl3pPr>
          </a:lstStyle>
          <a:p>
            <a:pPr lvl="0"/>
            <a:r>
              <a:rPr lang="en-US"/>
              <a:t>Edit Master text styles</a:t>
            </a:r>
          </a:p>
          <a:p>
            <a:pPr lvl="1"/>
            <a:r>
              <a:rPr lang="en-US"/>
              <a:t>Second level</a:t>
            </a:r>
          </a:p>
          <a:p>
            <a:pPr lvl="2"/>
            <a:r>
              <a:rPr lang="en-US"/>
              <a:t>Third level</a:t>
            </a:r>
          </a:p>
        </p:txBody>
      </p:sp>
      <p:sp>
        <p:nvSpPr>
          <p:cNvPr id="16" name="Content Placeholder 15">
            <a:extLst>
              <a:ext uri="{FF2B5EF4-FFF2-40B4-BE49-F238E27FC236}">
                <a16:creationId xmlns:a16="http://schemas.microsoft.com/office/drawing/2014/main" id="{E337C2F1-FAB3-4D66-9E88-ACCF1ECA50E1}"/>
              </a:ext>
            </a:extLst>
          </p:cNvPr>
          <p:cNvSpPr>
            <a:spLocks noGrp="1"/>
          </p:cNvSpPr>
          <p:nvPr>
            <p:ph sz="quarter" idx="31"/>
          </p:nvPr>
        </p:nvSpPr>
        <p:spPr>
          <a:xfrm>
            <a:off x="8231996" y="2353822"/>
            <a:ext cx="3600000" cy="3632640"/>
          </a:xfrm>
        </p:spPr>
        <p:txBody>
          <a:bodyPr/>
          <a:lstStyle>
            <a:lvl1pPr>
              <a:lnSpc>
                <a:spcPct val="90000"/>
              </a:lnSpc>
              <a:defRPr/>
            </a:lvl1pPr>
            <a:lvl2pPr>
              <a:lnSpc>
                <a:spcPct val="90000"/>
              </a:lnSpc>
              <a:defRPr/>
            </a:lvl2pPr>
            <a:lvl3pPr>
              <a:lnSpc>
                <a:spcPct val="90000"/>
              </a:lnSpc>
              <a:defRPr/>
            </a:lvl3pPr>
          </a:lstStyle>
          <a:p>
            <a:pPr lvl="0"/>
            <a:r>
              <a:rPr lang="en-US"/>
              <a:t>Edit Master text styles</a:t>
            </a:r>
          </a:p>
          <a:p>
            <a:pPr lvl="1"/>
            <a:r>
              <a:rPr lang="en-US"/>
              <a:t>Second level</a:t>
            </a:r>
          </a:p>
          <a:p>
            <a:pPr lvl="2"/>
            <a:r>
              <a:rPr lang="en-US"/>
              <a:t>Third level</a:t>
            </a:r>
          </a:p>
        </p:txBody>
      </p:sp>
      <p:sp>
        <p:nvSpPr>
          <p:cNvPr id="13" name="Text Placeholder 7">
            <a:extLst>
              <a:ext uri="{FF2B5EF4-FFF2-40B4-BE49-F238E27FC236}">
                <a16:creationId xmlns:a16="http://schemas.microsoft.com/office/drawing/2014/main" id="{2CF6D81C-8516-874E-84B3-B801F51E86AC}"/>
              </a:ext>
            </a:extLst>
          </p:cNvPr>
          <p:cNvSpPr>
            <a:spLocks noGrp="1"/>
          </p:cNvSpPr>
          <p:nvPr>
            <p:ph type="body" sz="quarter" idx="15" hasCustomPrompt="1"/>
          </p:nvPr>
        </p:nvSpPr>
        <p:spPr>
          <a:xfrm>
            <a:off x="359998" y="1016002"/>
            <a:ext cx="11471999" cy="287996"/>
          </a:xfrm>
        </p:spPr>
        <p:txBody>
          <a:bodyPr lIns="0" tIns="36000" rIns="0" bIns="36000">
            <a:noAutofit/>
          </a:bodyPr>
          <a:lstStyle>
            <a:lvl1pPr marL="0" indent="0">
              <a:buNone/>
              <a:defRPr sz="2000" b="0" i="0">
                <a:solidFill>
                  <a:schemeClr val="tx2"/>
                </a:solidFill>
                <a:latin typeface="Source Serif Pro" panose="02040603050405020204" pitchFamily="18" charset="0"/>
                <a:ea typeface="Source Serif Pro" panose="02040603050405020204" pitchFamily="18" charset="0"/>
                <a:cs typeface="Open Sans Semibold" panose="020B0606030504020204" pitchFamily="34" charset="0"/>
              </a:defRPr>
            </a:lvl1pPr>
          </a:lstStyle>
          <a:p>
            <a:pPr lvl="0"/>
            <a:r>
              <a:rPr lang="en-US" dirty="0"/>
              <a:t>Subtitle</a:t>
            </a:r>
          </a:p>
        </p:txBody>
      </p:sp>
    </p:spTree>
    <p:extLst>
      <p:ext uri="{BB962C8B-B14F-4D97-AF65-F5344CB8AC3E}">
        <p14:creationId xmlns:p14="http://schemas.microsoft.com/office/powerpoint/2010/main" val="3912686867"/>
      </p:ext>
    </p:extLst>
  </p:cSld>
  <p:clrMapOvr>
    <a:masterClrMapping/>
  </p:clrMapOvr>
  <p:extLst>
    <p:ext uri="{DCECCB84-F9BA-43D5-87BE-67443E8EF086}">
      <p15:sldGuideLst xmlns:p15="http://schemas.microsoft.com/office/powerpoint/2012/main">
        <p15:guide id="5" pos="288">
          <p15:clr>
            <a:srgbClr val="FBAE40"/>
          </p15:clr>
        </p15:guide>
        <p15:guide id="6"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2 Columns Asymmetric Righ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D5AA219-A4DD-4FD4-AD9F-5C19ACB626C2}"/>
              </a:ext>
            </a:extLst>
          </p:cNvPr>
          <p:cNvGraphicFramePr>
            <a:graphicFrameLocks noChangeAspect="1"/>
          </p:cNvGraphicFramePr>
          <p:nvPr>
            <p:custDataLst>
              <p:tags r:id="rId1"/>
            </p:custDataLst>
            <p:extLst>
              <p:ext uri="{D42A27DB-BD31-4B8C-83A1-F6EECF244321}">
                <p14:modId xmlns:p14="http://schemas.microsoft.com/office/powerpoint/2010/main" val="25686952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4D5AA219-A4DD-4FD4-AD9F-5C19ACB626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p:nvPr>
        </p:nvSpPr>
        <p:spPr>
          <a:xfrm>
            <a:off x="359999" y="72000"/>
            <a:ext cx="11471997" cy="864000"/>
          </a:xfrm>
        </p:spPr>
        <p:txBody>
          <a:bodyPr vert="horz" lIns="0" rIns="0">
            <a:noAutofit/>
          </a:bodyPr>
          <a:lstStyle>
            <a:lvl1pPr>
              <a:defRPr>
                <a:solidFill>
                  <a:srgbClr val="123D80"/>
                </a:solidFill>
              </a:defRPr>
            </a:lvl1pPr>
          </a:lstStyle>
          <a:p>
            <a:r>
              <a:rPr lang="en-US"/>
              <a:t>Click to edit Master title style</a:t>
            </a:r>
            <a:endParaRPr lang="en-US" dirty="0"/>
          </a:p>
        </p:txBody>
      </p:sp>
      <p:sp>
        <p:nvSpPr>
          <p:cNvPr id="10" name="Text Placeholder 18">
            <a:extLst>
              <a:ext uri="{FF2B5EF4-FFF2-40B4-BE49-F238E27FC236}">
                <a16:creationId xmlns:a16="http://schemas.microsoft.com/office/drawing/2014/main" id="{3CF3BCFF-4E6F-1D4A-AA1F-F698E02941D3}"/>
              </a:ext>
            </a:extLst>
          </p:cNvPr>
          <p:cNvSpPr>
            <a:spLocks noGrp="1"/>
          </p:cNvSpPr>
          <p:nvPr>
            <p:ph type="body" sz="quarter" idx="14"/>
          </p:nvPr>
        </p:nvSpPr>
        <p:spPr>
          <a:xfrm>
            <a:off x="360000" y="1016001"/>
            <a:ext cx="3600000"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Edit Master text styles</a:t>
            </a:r>
          </a:p>
        </p:txBody>
      </p:sp>
      <p:sp>
        <p:nvSpPr>
          <p:cNvPr id="34" name="Text Placeholder 18">
            <a:extLst>
              <a:ext uri="{FF2B5EF4-FFF2-40B4-BE49-F238E27FC236}">
                <a16:creationId xmlns:a16="http://schemas.microsoft.com/office/drawing/2014/main" id="{168F88CF-AA9F-42AA-82EF-534747E8E5AD}"/>
              </a:ext>
            </a:extLst>
          </p:cNvPr>
          <p:cNvSpPr>
            <a:spLocks noGrp="1"/>
          </p:cNvSpPr>
          <p:nvPr>
            <p:ph type="body" sz="quarter" idx="23"/>
          </p:nvPr>
        </p:nvSpPr>
        <p:spPr>
          <a:xfrm>
            <a:off x="4296000" y="1016001"/>
            <a:ext cx="7535996"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Edit Master text styles</a:t>
            </a:r>
          </a:p>
        </p:txBody>
      </p:sp>
      <p:cxnSp>
        <p:nvCxnSpPr>
          <p:cNvPr id="19" name="Straight Connector 18">
            <a:extLst>
              <a:ext uri="{FF2B5EF4-FFF2-40B4-BE49-F238E27FC236}">
                <a16:creationId xmlns:a16="http://schemas.microsoft.com/office/drawing/2014/main" id="{4F87F2B3-947A-4301-8ADA-128771A36120}"/>
              </a:ext>
            </a:extLst>
          </p:cNvPr>
          <p:cNvCxnSpPr>
            <a:cxnSpLocks/>
          </p:cNvCxnSpPr>
          <p:nvPr/>
        </p:nvCxnSpPr>
        <p:spPr>
          <a:xfrm>
            <a:off x="0" y="936000"/>
            <a:ext cx="12192000" cy="0"/>
          </a:xfrm>
          <a:prstGeom prst="line">
            <a:avLst/>
          </a:prstGeom>
          <a:ln>
            <a:solidFill>
              <a:srgbClr val="123D80"/>
            </a:solidFill>
          </a:ln>
        </p:spPr>
        <p:style>
          <a:lnRef idx="1">
            <a:schemeClr val="accent1"/>
          </a:lnRef>
          <a:fillRef idx="0">
            <a:schemeClr val="accent1"/>
          </a:fillRef>
          <a:effectRef idx="0">
            <a:schemeClr val="accent1"/>
          </a:effectRef>
          <a:fontRef idx="minor">
            <a:schemeClr val="tx1"/>
          </a:fontRef>
        </p:style>
      </p:cxnSp>
      <p:sp>
        <p:nvSpPr>
          <p:cNvPr id="9" name="Footer Placeholder 8">
            <a:extLst>
              <a:ext uri="{FF2B5EF4-FFF2-40B4-BE49-F238E27FC236}">
                <a16:creationId xmlns:a16="http://schemas.microsoft.com/office/drawing/2014/main" id="{85FA005F-D8E2-4BAC-A245-EA3E51470026}"/>
              </a:ext>
            </a:extLst>
          </p:cNvPr>
          <p:cNvSpPr>
            <a:spLocks noGrp="1"/>
          </p:cNvSpPr>
          <p:nvPr>
            <p:ph type="ftr" sz="quarter" idx="27"/>
          </p:nvPr>
        </p:nvSpPr>
        <p:spPr/>
        <p:txBody>
          <a:bodyPr/>
          <a:lstStyle/>
          <a:p>
            <a:r>
              <a:rPr lang="en-US"/>
              <a:t>PROPRIETARY &amp; CONFIDENTIAL</a:t>
            </a:r>
            <a:endParaRPr lang="en-US" dirty="0"/>
          </a:p>
        </p:txBody>
      </p:sp>
      <p:sp>
        <p:nvSpPr>
          <p:cNvPr id="6" name="Content Placeholder 5">
            <a:extLst>
              <a:ext uri="{FF2B5EF4-FFF2-40B4-BE49-F238E27FC236}">
                <a16:creationId xmlns:a16="http://schemas.microsoft.com/office/drawing/2014/main" id="{CDC120E0-CF79-4350-99B9-486C6DBB2B24}"/>
              </a:ext>
            </a:extLst>
          </p:cNvPr>
          <p:cNvSpPr>
            <a:spLocks noGrp="1"/>
          </p:cNvSpPr>
          <p:nvPr>
            <p:ph sz="quarter" idx="28"/>
          </p:nvPr>
        </p:nvSpPr>
        <p:spPr>
          <a:xfrm>
            <a:off x="359259" y="1453712"/>
            <a:ext cx="3600000" cy="4752000"/>
          </a:xfrm>
        </p:spPr>
        <p:txBody>
          <a:bodyPr/>
          <a:lstStyle>
            <a:lvl1pPr>
              <a:lnSpc>
                <a:spcPct val="90000"/>
              </a:lnSpc>
              <a:defRPr/>
            </a:lvl1pPr>
            <a:lvl2pPr>
              <a:lnSpc>
                <a:spcPct val="90000"/>
              </a:lnSpc>
              <a:defRPr/>
            </a:lvl2pPr>
            <a:lvl3pPr>
              <a:lnSpc>
                <a:spcPct val="90000"/>
              </a:lnSpc>
              <a:defRPr/>
            </a:lvl3pPr>
          </a:lstStyle>
          <a:p>
            <a:pPr lvl="0"/>
            <a:r>
              <a:rPr lang="en-US"/>
              <a:t>Edit Master text styles</a:t>
            </a:r>
          </a:p>
          <a:p>
            <a:pPr lvl="1"/>
            <a:r>
              <a:rPr lang="en-US"/>
              <a:t>Second level</a:t>
            </a:r>
          </a:p>
          <a:p>
            <a:pPr lvl="2"/>
            <a:r>
              <a:rPr lang="en-US"/>
              <a:t>Third level</a:t>
            </a:r>
          </a:p>
        </p:txBody>
      </p:sp>
      <p:sp>
        <p:nvSpPr>
          <p:cNvPr id="11" name="Content Placeholder 10">
            <a:extLst>
              <a:ext uri="{FF2B5EF4-FFF2-40B4-BE49-F238E27FC236}">
                <a16:creationId xmlns:a16="http://schemas.microsoft.com/office/drawing/2014/main" id="{7B843DD5-C1B5-43EC-9C77-AC4F2C6EDD1E}"/>
              </a:ext>
            </a:extLst>
          </p:cNvPr>
          <p:cNvSpPr>
            <a:spLocks noGrp="1"/>
          </p:cNvSpPr>
          <p:nvPr>
            <p:ph sz="quarter" idx="29"/>
          </p:nvPr>
        </p:nvSpPr>
        <p:spPr>
          <a:xfrm>
            <a:off x="4295999" y="1453702"/>
            <a:ext cx="7535995" cy="4752000"/>
          </a:xfrm>
        </p:spPr>
        <p:txBody>
          <a:bodyPr/>
          <a:lstStyle>
            <a:lvl1pPr>
              <a:lnSpc>
                <a:spcPct val="90000"/>
              </a:lnSpc>
              <a:defRPr/>
            </a:lvl1pPr>
            <a:lvl2pPr>
              <a:lnSpc>
                <a:spcPct val="90000"/>
              </a:lnSpc>
              <a:defRPr/>
            </a:lvl2pPr>
            <a:lvl3pPr>
              <a:lnSpc>
                <a:spcPct val="90000"/>
              </a:lnSpc>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93578897"/>
      </p:ext>
    </p:extLst>
  </p:cSld>
  <p:clrMapOvr>
    <a:masterClrMapping/>
  </p:clrMapOvr>
  <p:extLst>
    <p:ext uri="{DCECCB84-F9BA-43D5-87BE-67443E8EF086}">
      <p15:sldGuideLst xmlns:p15="http://schemas.microsoft.com/office/powerpoint/2012/main">
        <p15:guide id="5" pos="288" userDrawn="1">
          <p15:clr>
            <a:srgbClr val="FBAE40"/>
          </p15:clr>
        </p15:guide>
        <p15:guide id="6"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1+2 Vertical Asymmetric">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D5AA219-A4DD-4FD4-AD9F-5C19ACB626C2}"/>
              </a:ext>
            </a:extLst>
          </p:cNvPr>
          <p:cNvGraphicFramePr>
            <a:graphicFrameLocks noChangeAspect="1"/>
          </p:cNvGraphicFramePr>
          <p:nvPr>
            <p:custDataLst>
              <p:tags r:id="rId1"/>
            </p:custDataLst>
            <p:extLst>
              <p:ext uri="{D42A27DB-BD31-4B8C-83A1-F6EECF244321}">
                <p14:modId xmlns:p14="http://schemas.microsoft.com/office/powerpoint/2010/main" val="20431074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4D5AA219-A4DD-4FD4-AD9F-5C19ACB626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p:nvPr>
        </p:nvSpPr>
        <p:spPr>
          <a:xfrm>
            <a:off x="359999" y="72000"/>
            <a:ext cx="11471997" cy="864000"/>
          </a:xfrm>
        </p:spPr>
        <p:txBody>
          <a:bodyPr vert="horz" lIns="0" rIns="0">
            <a:noAutofit/>
          </a:bodyPr>
          <a:lstStyle>
            <a:lvl1pPr>
              <a:defRPr>
                <a:solidFill>
                  <a:srgbClr val="123D80"/>
                </a:solidFill>
              </a:defRPr>
            </a:lvl1pPr>
          </a:lstStyle>
          <a:p>
            <a:r>
              <a:rPr lang="en-US"/>
              <a:t>Click to edit Master title style</a:t>
            </a:r>
            <a:endParaRPr lang="en-US" dirty="0"/>
          </a:p>
        </p:txBody>
      </p:sp>
      <p:sp>
        <p:nvSpPr>
          <p:cNvPr id="7" name="Text Placeholder 18">
            <a:extLst>
              <a:ext uri="{FF2B5EF4-FFF2-40B4-BE49-F238E27FC236}">
                <a16:creationId xmlns:a16="http://schemas.microsoft.com/office/drawing/2014/main" id="{9FDFF3B7-E0F4-5F4E-B0BE-76D6D047A0F9}"/>
              </a:ext>
            </a:extLst>
          </p:cNvPr>
          <p:cNvSpPr>
            <a:spLocks noGrp="1"/>
          </p:cNvSpPr>
          <p:nvPr>
            <p:ph type="body" sz="quarter" idx="10"/>
          </p:nvPr>
        </p:nvSpPr>
        <p:spPr>
          <a:xfrm>
            <a:off x="4295999" y="1016001"/>
            <a:ext cx="7535996"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Edit Master text styles</a:t>
            </a:r>
          </a:p>
        </p:txBody>
      </p:sp>
      <p:sp>
        <p:nvSpPr>
          <p:cNvPr id="10" name="Text Placeholder 18">
            <a:extLst>
              <a:ext uri="{FF2B5EF4-FFF2-40B4-BE49-F238E27FC236}">
                <a16:creationId xmlns:a16="http://schemas.microsoft.com/office/drawing/2014/main" id="{3CF3BCFF-4E6F-1D4A-AA1F-F698E02941D3}"/>
              </a:ext>
            </a:extLst>
          </p:cNvPr>
          <p:cNvSpPr>
            <a:spLocks noGrp="1"/>
          </p:cNvSpPr>
          <p:nvPr>
            <p:ph type="body" sz="quarter" idx="14"/>
          </p:nvPr>
        </p:nvSpPr>
        <p:spPr>
          <a:xfrm>
            <a:off x="360000" y="1016001"/>
            <a:ext cx="3600000"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Edit Master text styles</a:t>
            </a:r>
          </a:p>
        </p:txBody>
      </p:sp>
      <p:sp>
        <p:nvSpPr>
          <p:cNvPr id="90" name="Text Placeholder 89">
            <a:extLst>
              <a:ext uri="{FF2B5EF4-FFF2-40B4-BE49-F238E27FC236}">
                <a16:creationId xmlns:a16="http://schemas.microsoft.com/office/drawing/2014/main" id="{F2E872A2-7B05-40C0-ABDC-056426DA0C33}"/>
              </a:ext>
            </a:extLst>
          </p:cNvPr>
          <p:cNvSpPr>
            <a:spLocks noGrp="1"/>
          </p:cNvSpPr>
          <p:nvPr>
            <p:ph type="body" sz="quarter" idx="20"/>
          </p:nvPr>
        </p:nvSpPr>
        <p:spPr>
          <a:xfrm>
            <a:off x="4296000" y="3680003"/>
            <a:ext cx="7535996" cy="432000"/>
          </a:xfrm>
          <a:noFill/>
        </p:spPr>
        <p:txBody>
          <a:bodyPr vert="horz" lIns="0" tIns="0" rIns="0" bIns="72000" rtlCol="0" anchor="b">
            <a:noAutofit/>
          </a:bodyPr>
          <a:lstStyle>
            <a:lvl1pPr marL="0" indent="0">
              <a:buNone/>
              <a:defRPr lang="en-US" sz="1600" b="1" i="0" smtClean="0">
                <a:solidFill>
                  <a:schemeClr val="tx2"/>
                </a:solidFill>
                <a:latin typeface="+mj-lt"/>
                <a:ea typeface="Open Sans Extrabold" panose="020B0606030504020204" pitchFamily="34" charset="0"/>
                <a:cs typeface="Open Sans Extrabold" panose="020B0606030504020204" pitchFamily="34" charset="0"/>
              </a:defRPr>
            </a:lvl1pPr>
            <a:lvl2pPr>
              <a:defRPr lang="en-US" b="0" smtClean="0"/>
            </a:lvl2pPr>
            <a:lvl3pPr>
              <a:defRPr lang="en-US" b="0" smtClean="0"/>
            </a:lvl3pPr>
            <a:lvl4pPr>
              <a:defRPr lang="en-US" b="0" smtClean="0"/>
            </a:lvl4pPr>
            <a:lvl5pPr>
              <a:defRPr lang="en-US" b="0"/>
            </a:lvl5pPr>
          </a:lstStyle>
          <a:p>
            <a:pPr marL="180000" lvl="0" indent="-180000"/>
            <a:r>
              <a:rPr lang="en-US"/>
              <a:t>Edit Master text styles</a:t>
            </a:r>
          </a:p>
        </p:txBody>
      </p:sp>
      <p:cxnSp>
        <p:nvCxnSpPr>
          <p:cNvPr id="19" name="Straight Connector 18">
            <a:extLst>
              <a:ext uri="{FF2B5EF4-FFF2-40B4-BE49-F238E27FC236}">
                <a16:creationId xmlns:a16="http://schemas.microsoft.com/office/drawing/2014/main" id="{4F87F2B3-947A-4301-8ADA-128771A36120}"/>
              </a:ext>
            </a:extLst>
          </p:cNvPr>
          <p:cNvCxnSpPr>
            <a:cxnSpLocks/>
          </p:cNvCxnSpPr>
          <p:nvPr/>
        </p:nvCxnSpPr>
        <p:spPr>
          <a:xfrm>
            <a:off x="0" y="936000"/>
            <a:ext cx="12192000" cy="0"/>
          </a:xfrm>
          <a:prstGeom prst="line">
            <a:avLst/>
          </a:prstGeom>
          <a:ln>
            <a:solidFill>
              <a:srgbClr val="123D80"/>
            </a:solidFill>
          </a:ln>
        </p:spPr>
        <p:style>
          <a:lnRef idx="1">
            <a:schemeClr val="accent1"/>
          </a:lnRef>
          <a:fillRef idx="0">
            <a:schemeClr val="accent1"/>
          </a:fillRef>
          <a:effectRef idx="0">
            <a:schemeClr val="accent1"/>
          </a:effectRef>
          <a:fontRef idx="minor">
            <a:schemeClr val="tx1"/>
          </a:fontRef>
        </p:style>
      </p:cxnSp>
      <p:sp>
        <p:nvSpPr>
          <p:cNvPr id="9" name="Footer Placeholder 8">
            <a:extLst>
              <a:ext uri="{FF2B5EF4-FFF2-40B4-BE49-F238E27FC236}">
                <a16:creationId xmlns:a16="http://schemas.microsoft.com/office/drawing/2014/main" id="{85FA005F-D8E2-4BAC-A245-EA3E51470026}"/>
              </a:ext>
            </a:extLst>
          </p:cNvPr>
          <p:cNvSpPr>
            <a:spLocks noGrp="1"/>
          </p:cNvSpPr>
          <p:nvPr>
            <p:ph type="ftr" sz="quarter" idx="27"/>
          </p:nvPr>
        </p:nvSpPr>
        <p:spPr/>
        <p:txBody>
          <a:bodyPr/>
          <a:lstStyle/>
          <a:p>
            <a:r>
              <a:rPr lang="en-US"/>
              <a:t>PROPRIETARY &amp; CONFIDENTIAL</a:t>
            </a:r>
            <a:endParaRPr lang="en-US" dirty="0"/>
          </a:p>
        </p:txBody>
      </p:sp>
      <p:sp>
        <p:nvSpPr>
          <p:cNvPr id="6" name="Content Placeholder 5">
            <a:extLst>
              <a:ext uri="{FF2B5EF4-FFF2-40B4-BE49-F238E27FC236}">
                <a16:creationId xmlns:a16="http://schemas.microsoft.com/office/drawing/2014/main" id="{CDC120E0-CF79-4350-99B9-486C6DBB2B24}"/>
              </a:ext>
            </a:extLst>
          </p:cNvPr>
          <p:cNvSpPr>
            <a:spLocks noGrp="1"/>
          </p:cNvSpPr>
          <p:nvPr>
            <p:ph sz="quarter" idx="28"/>
          </p:nvPr>
        </p:nvSpPr>
        <p:spPr>
          <a:xfrm>
            <a:off x="359259" y="1453713"/>
            <a:ext cx="3600000" cy="4746290"/>
          </a:xfrm>
        </p:spPr>
        <p:txBody>
          <a:bodyPr/>
          <a:lstStyle>
            <a:lvl1pPr>
              <a:lnSpc>
                <a:spcPct val="90000"/>
              </a:lnSpc>
              <a:defRPr/>
            </a:lvl1pPr>
            <a:lvl2pPr>
              <a:lnSpc>
                <a:spcPct val="90000"/>
              </a:lnSpc>
              <a:defRPr/>
            </a:lvl2pPr>
            <a:lvl3pPr>
              <a:lnSpc>
                <a:spcPct val="90000"/>
              </a:lnSpc>
              <a:defRPr/>
            </a:lvl3pPr>
          </a:lstStyle>
          <a:p>
            <a:pPr lvl="0"/>
            <a:r>
              <a:rPr lang="en-US"/>
              <a:t>Edit Master text styles</a:t>
            </a:r>
          </a:p>
          <a:p>
            <a:pPr lvl="1"/>
            <a:r>
              <a:rPr lang="en-US"/>
              <a:t>Second level</a:t>
            </a:r>
          </a:p>
          <a:p>
            <a:pPr lvl="2"/>
            <a:r>
              <a:rPr lang="en-US"/>
              <a:t>Third level</a:t>
            </a:r>
          </a:p>
        </p:txBody>
      </p:sp>
      <p:sp>
        <p:nvSpPr>
          <p:cNvPr id="11" name="Content Placeholder 10">
            <a:extLst>
              <a:ext uri="{FF2B5EF4-FFF2-40B4-BE49-F238E27FC236}">
                <a16:creationId xmlns:a16="http://schemas.microsoft.com/office/drawing/2014/main" id="{7B843DD5-C1B5-43EC-9C77-AC4F2C6EDD1E}"/>
              </a:ext>
            </a:extLst>
          </p:cNvPr>
          <p:cNvSpPr>
            <a:spLocks noGrp="1"/>
          </p:cNvSpPr>
          <p:nvPr>
            <p:ph sz="quarter" idx="29"/>
          </p:nvPr>
        </p:nvSpPr>
        <p:spPr>
          <a:xfrm>
            <a:off x="4296000" y="1453704"/>
            <a:ext cx="7535996" cy="2088000"/>
          </a:xfrm>
        </p:spPr>
        <p:txBody>
          <a:bodyPr/>
          <a:lstStyle>
            <a:lvl1pPr>
              <a:lnSpc>
                <a:spcPct val="90000"/>
              </a:lnSpc>
              <a:defRPr/>
            </a:lvl1pPr>
            <a:lvl2pPr>
              <a:lnSpc>
                <a:spcPct val="90000"/>
              </a:lnSpc>
              <a:defRPr/>
            </a:lvl2pPr>
            <a:lvl3pPr>
              <a:lnSpc>
                <a:spcPct val="90000"/>
              </a:lnSpc>
              <a:defRPr/>
            </a:lvl3pPr>
          </a:lstStyle>
          <a:p>
            <a:pPr lvl="0"/>
            <a:r>
              <a:rPr lang="en-US"/>
              <a:t>Edit Master text styles</a:t>
            </a:r>
          </a:p>
          <a:p>
            <a:pPr lvl="1"/>
            <a:r>
              <a:rPr lang="en-US"/>
              <a:t>Second level</a:t>
            </a:r>
          </a:p>
          <a:p>
            <a:pPr lvl="2"/>
            <a:r>
              <a:rPr lang="en-US"/>
              <a:t>Third level</a:t>
            </a:r>
          </a:p>
        </p:txBody>
      </p:sp>
      <p:sp>
        <p:nvSpPr>
          <p:cNvPr id="21" name="Content Placeholder 20">
            <a:extLst>
              <a:ext uri="{FF2B5EF4-FFF2-40B4-BE49-F238E27FC236}">
                <a16:creationId xmlns:a16="http://schemas.microsoft.com/office/drawing/2014/main" id="{F13EFFA3-7034-4048-A295-D5ADC8396621}"/>
              </a:ext>
            </a:extLst>
          </p:cNvPr>
          <p:cNvSpPr>
            <a:spLocks noGrp="1"/>
          </p:cNvSpPr>
          <p:nvPr>
            <p:ph sz="quarter" idx="33"/>
          </p:nvPr>
        </p:nvSpPr>
        <p:spPr>
          <a:xfrm>
            <a:off x="4296000" y="4112003"/>
            <a:ext cx="7535996" cy="2088000"/>
          </a:xfrm>
        </p:spPr>
        <p:txBody>
          <a:bodyPr/>
          <a:lstStyle>
            <a:lvl1pPr>
              <a:lnSpc>
                <a:spcPct val="90000"/>
              </a:lnSpc>
              <a:defRPr/>
            </a:lvl1pPr>
            <a:lvl2pPr>
              <a:lnSpc>
                <a:spcPct val="90000"/>
              </a:lnSpc>
              <a:defRPr/>
            </a:lvl2pPr>
            <a:lvl3pPr>
              <a:lnSpc>
                <a:spcPct val="90000"/>
              </a:lnSpc>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88525646"/>
      </p:ext>
    </p:extLst>
  </p:cSld>
  <p:clrMapOvr>
    <a:masterClrMapping/>
  </p:clrMapOvr>
  <p:extLst>
    <p:ext uri="{DCECCB84-F9BA-43D5-87BE-67443E8EF086}">
      <p15:sldGuideLst xmlns:p15="http://schemas.microsoft.com/office/powerpoint/2012/main">
        <p15:guide id="5" pos="288" userDrawn="1">
          <p15:clr>
            <a:srgbClr val="FBAE40"/>
          </p15:clr>
        </p15:guide>
        <p15:guide id="6"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 2 Columns Asymmetric Lef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D5AA219-A4DD-4FD4-AD9F-5C19ACB626C2}"/>
              </a:ext>
            </a:extLst>
          </p:cNvPr>
          <p:cNvGraphicFramePr>
            <a:graphicFrameLocks noChangeAspect="1"/>
          </p:cNvGraphicFramePr>
          <p:nvPr>
            <p:custDataLst>
              <p:tags r:id="rId1"/>
            </p:custDataLst>
            <p:extLst>
              <p:ext uri="{D42A27DB-BD31-4B8C-83A1-F6EECF244321}">
                <p14:modId xmlns:p14="http://schemas.microsoft.com/office/powerpoint/2010/main" val="34057638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4D5AA219-A4DD-4FD4-AD9F-5C19ACB626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p:nvPr>
        </p:nvSpPr>
        <p:spPr>
          <a:xfrm>
            <a:off x="359999" y="72000"/>
            <a:ext cx="11471997" cy="864000"/>
          </a:xfrm>
        </p:spPr>
        <p:txBody>
          <a:bodyPr vert="horz" lIns="0" rIns="0">
            <a:noAutofit/>
          </a:bodyPr>
          <a:lstStyle>
            <a:lvl1pPr>
              <a:defRPr>
                <a:solidFill>
                  <a:srgbClr val="123D80"/>
                </a:solidFill>
              </a:defRPr>
            </a:lvl1pPr>
          </a:lstStyle>
          <a:p>
            <a:r>
              <a:rPr lang="en-US"/>
              <a:t>Click to edit Master title style</a:t>
            </a:r>
            <a:endParaRPr lang="en-US" dirty="0"/>
          </a:p>
        </p:txBody>
      </p:sp>
      <p:sp>
        <p:nvSpPr>
          <p:cNvPr id="10" name="Text Placeholder 18">
            <a:extLst>
              <a:ext uri="{FF2B5EF4-FFF2-40B4-BE49-F238E27FC236}">
                <a16:creationId xmlns:a16="http://schemas.microsoft.com/office/drawing/2014/main" id="{3CF3BCFF-4E6F-1D4A-AA1F-F698E02941D3}"/>
              </a:ext>
            </a:extLst>
          </p:cNvPr>
          <p:cNvSpPr>
            <a:spLocks noGrp="1"/>
          </p:cNvSpPr>
          <p:nvPr>
            <p:ph type="body" sz="quarter" idx="14"/>
          </p:nvPr>
        </p:nvSpPr>
        <p:spPr>
          <a:xfrm>
            <a:off x="359999" y="1016001"/>
            <a:ext cx="7535999"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Edit Master text styles</a:t>
            </a:r>
          </a:p>
        </p:txBody>
      </p:sp>
      <p:sp>
        <p:nvSpPr>
          <p:cNvPr id="34" name="Text Placeholder 18">
            <a:extLst>
              <a:ext uri="{FF2B5EF4-FFF2-40B4-BE49-F238E27FC236}">
                <a16:creationId xmlns:a16="http://schemas.microsoft.com/office/drawing/2014/main" id="{168F88CF-AA9F-42AA-82EF-534747E8E5AD}"/>
              </a:ext>
            </a:extLst>
          </p:cNvPr>
          <p:cNvSpPr>
            <a:spLocks noGrp="1"/>
          </p:cNvSpPr>
          <p:nvPr>
            <p:ph type="body" sz="quarter" idx="23"/>
          </p:nvPr>
        </p:nvSpPr>
        <p:spPr>
          <a:xfrm>
            <a:off x="8231996" y="1016001"/>
            <a:ext cx="3600000"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Edit Master text styles</a:t>
            </a:r>
          </a:p>
        </p:txBody>
      </p:sp>
      <p:cxnSp>
        <p:nvCxnSpPr>
          <p:cNvPr id="19" name="Straight Connector 18">
            <a:extLst>
              <a:ext uri="{FF2B5EF4-FFF2-40B4-BE49-F238E27FC236}">
                <a16:creationId xmlns:a16="http://schemas.microsoft.com/office/drawing/2014/main" id="{4F87F2B3-947A-4301-8ADA-128771A36120}"/>
              </a:ext>
            </a:extLst>
          </p:cNvPr>
          <p:cNvCxnSpPr>
            <a:cxnSpLocks/>
          </p:cNvCxnSpPr>
          <p:nvPr/>
        </p:nvCxnSpPr>
        <p:spPr>
          <a:xfrm>
            <a:off x="0" y="936000"/>
            <a:ext cx="12192000" cy="0"/>
          </a:xfrm>
          <a:prstGeom prst="line">
            <a:avLst/>
          </a:prstGeom>
          <a:ln>
            <a:solidFill>
              <a:srgbClr val="123D80"/>
            </a:solidFill>
          </a:ln>
        </p:spPr>
        <p:style>
          <a:lnRef idx="1">
            <a:schemeClr val="accent1"/>
          </a:lnRef>
          <a:fillRef idx="0">
            <a:schemeClr val="accent1"/>
          </a:fillRef>
          <a:effectRef idx="0">
            <a:schemeClr val="accent1"/>
          </a:effectRef>
          <a:fontRef idx="minor">
            <a:schemeClr val="tx1"/>
          </a:fontRef>
        </p:style>
      </p:cxnSp>
      <p:sp>
        <p:nvSpPr>
          <p:cNvPr id="9" name="Footer Placeholder 8">
            <a:extLst>
              <a:ext uri="{FF2B5EF4-FFF2-40B4-BE49-F238E27FC236}">
                <a16:creationId xmlns:a16="http://schemas.microsoft.com/office/drawing/2014/main" id="{85FA005F-D8E2-4BAC-A245-EA3E51470026}"/>
              </a:ext>
            </a:extLst>
          </p:cNvPr>
          <p:cNvSpPr>
            <a:spLocks noGrp="1"/>
          </p:cNvSpPr>
          <p:nvPr>
            <p:ph type="ftr" sz="quarter" idx="27"/>
          </p:nvPr>
        </p:nvSpPr>
        <p:spPr/>
        <p:txBody>
          <a:bodyPr/>
          <a:lstStyle/>
          <a:p>
            <a:r>
              <a:rPr lang="en-US"/>
              <a:t>PROPRIETARY &amp; CONFIDENTIAL</a:t>
            </a:r>
            <a:endParaRPr lang="en-US" dirty="0"/>
          </a:p>
        </p:txBody>
      </p:sp>
      <p:sp>
        <p:nvSpPr>
          <p:cNvPr id="6" name="Content Placeholder 5">
            <a:extLst>
              <a:ext uri="{FF2B5EF4-FFF2-40B4-BE49-F238E27FC236}">
                <a16:creationId xmlns:a16="http://schemas.microsoft.com/office/drawing/2014/main" id="{CDC120E0-CF79-4350-99B9-486C6DBB2B24}"/>
              </a:ext>
            </a:extLst>
          </p:cNvPr>
          <p:cNvSpPr>
            <a:spLocks noGrp="1"/>
          </p:cNvSpPr>
          <p:nvPr>
            <p:ph sz="quarter" idx="28"/>
          </p:nvPr>
        </p:nvSpPr>
        <p:spPr>
          <a:xfrm>
            <a:off x="359258" y="1453712"/>
            <a:ext cx="7536741" cy="4752000"/>
          </a:xfrm>
        </p:spPr>
        <p:txBody>
          <a:bodyPr/>
          <a:lstStyle>
            <a:lvl1pPr>
              <a:lnSpc>
                <a:spcPct val="90000"/>
              </a:lnSpc>
              <a:defRPr/>
            </a:lvl1pPr>
            <a:lvl2pPr>
              <a:lnSpc>
                <a:spcPct val="90000"/>
              </a:lnSpc>
              <a:defRPr/>
            </a:lvl2pPr>
            <a:lvl3pPr>
              <a:lnSpc>
                <a:spcPct val="90000"/>
              </a:lnSpc>
              <a:defRPr/>
            </a:lvl3pPr>
          </a:lstStyle>
          <a:p>
            <a:pPr lvl="0"/>
            <a:r>
              <a:rPr lang="en-US"/>
              <a:t>Edit Master text styles</a:t>
            </a:r>
          </a:p>
          <a:p>
            <a:pPr lvl="1"/>
            <a:r>
              <a:rPr lang="en-US"/>
              <a:t>Second level</a:t>
            </a:r>
          </a:p>
          <a:p>
            <a:pPr lvl="2"/>
            <a:r>
              <a:rPr lang="en-US"/>
              <a:t>Third level</a:t>
            </a:r>
          </a:p>
        </p:txBody>
      </p:sp>
      <p:sp>
        <p:nvSpPr>
          <p:cNvPr id="16" name="Content Placeholder 15">
            <a:extLst>
              <a:ext uri="{FF2B5EF4-FFF2-40B4-BE49-F238E27FC236}">
                <a16:creationId xmlns:a16="http://schemas.microsoft.com/office/drawing/2014/main" id="{E337C2F1-FAB3-4D66-9E88-ACCF1ECA50E1}"/>
              </a:ext>
            </a:extLst>
          </p:cNvPr>
          <p:cNvSpPr>
            <a:spLocks noGrp="1"/>
          </p:cNvSpPr>
          <p:nvPr>
            <p:ph sz="quarter" idx="31"/>
          </p:nvPr>
        </p:nvSpPr>
        <p:spPr>
          <a:xfrm>
            <a:off x="8231996" y="1453710"/>
            <a:ext cx="3600000" cy="4752002"/>
          </a:xfrm>
        </p:spPr>
        <p:txBody>
          <a:bodyPr/>
          <a:lstStyle>
            <a:lvl1pPr>
              <a:lnSpc>
                <a:spcPct val="90000"/>
              </a:lnSpc>
              <a:defRPr/>
            </a:lvl1pPr>
            <a:lvl2pPr>
              <a:lnSpc>
                <a:spcPct val="90000"/>
              </a:lnSpc>
              <a:defRPr/>
            </a:lvl2pPr>
            <a:lvl3pPr>
              <a:lnSpc>
                <a:spcPct val="90000"/>
              </a:lnSpc>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9300998"/>
      </p:ext>
    </p:extLst>
  </p:cSld>
  <p:clrMapOvr>
    <a:masterClrMapping/>
  </p:clrMapOvr>
  <p:extLst>
    <p:ext uri="{DCECCB84-F9BA-43D5-87BE-67443E8EF086}">
      <p15:sldGuideLst xmlns:p15="http://schemas.microsoft.com/office/powerpoint/2012/main">
        <p15:guide id="5" pos="288" userDrawn="1">
          <p15:clr>
            <a:srgbClr val="FBAE40"/>
          </p15:clr>
        </p15:guide>
        <p15:guide id="6"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2+1 Vertical Asymmetric">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D5AA219-A4DD-4FD4-AD9F-5C19ACB626C2}"/>
              </a:ext>
            </a:extLst>
          </p:cNvPr>
          <p:cNvGraphicFramePr>
            <a:graphicFrameLocks noChangeAspect="1"/>
          </p:cNvGraphicFramePr>
          <p:nvPr>
            <p:custDataLst>
              <p:tags r:id="rId1"/>
            </p:custDataLst>
            <p:extLst>
              <p:ext uri="{D42A27DB-BD31-4B8C-83A1-F6EECF244321}">
                <p14:modId xmlns:p14="http://schemas.microsoft.com/office/powerpoint/2010/main" val="11622025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4D5AA219-A4DD-4FD4-AD9F-5C19ACB626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p:nvPr>
        </p:nvSpPr>
        <p:spPr>
          <a:xfrm>
            <a:off x="359999" y="72000"/>
            <a:ext cx="11471997" cy="864000"/>
          </a:xfrm>
        </p:spPr>
        <p:txBody>
          <a:bodyPr vert="horz" lIns="0" rIns="0">
            <a:noAutofit/>
          </a:bodyPr>
          <a:lstStyle>
            <a:lvl1pPr>
              <a:defRPr>
                <a:solidFill>
                  <a:srgbClr val="123D80"/>
                </a:solidFill>
              </a:defRPr>
            </a:lvl1pPr>
          </a:lstStyle>
          <a:p>
            <a:r>
              <a:rPr lang="en-US"/>
              <a:t>Click to edit Master title style</a:t>
            </a:r>
            <a:endParaRPr lang="en-US" dirty="0"/>
          </a:p>
        </p:txBody>
      </p:sp>
      <p:sp>
        <p:nvSpPr>
          <p:cNvPr id="10" name="Text Placeholder 18">
            <a:extLst>
              <a:ext uri="{FF2B5EF4-FFF2-40B4-BE49-F238E27FC236}">
                <a16:creationId xmlns:a16="http://schemas.microsoft.com/office/drawing/2014/main" id="{3CF3BCFF-4E6F-1D4A-AA1F-F698E02941D3}"/>
              </a:ext>
            </a:extLst>
          </p:cNvPr>
          <p:cNvSpPr>
            <a:spLocks noGrp="1"/>
          </p:cNvSpPr>
          <p:nvPr>
            <p:ph type="body" sz="quarter" idx="14"/>
          </p:nvPr>
        </p:nvSpPr>
        <p:spPr>
          <a:xfrm>
            <a:off x="359999" y="1016001"/>
            <a:ext cx="7535999"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Edit Master text styles</a:t>
            </a:r>
          </a:p>
        </p:txBody>
      </p:sp>
      <p:sp>
        <p:nvSpPr>
          <p:cNvPr id="86" name="Text Placeholder 85">
            <a:extLst>
              <a:ext uri="{FF2B5EF4-FFF2-40B4-BE49-F238E27FC236}">
                <a16:creationId xmlns:a16="http://schemas.microsoft.com/office/drawing/2014/main" id="{F5B18523-20E6-43D3-8B29-643A436EEF17}"/>
              </a:ext>
            </a:extLst>
          </p:cNvPr>
          <p:cNvSpPr>
            <a:spLocks noGrp="1"/>
          </p:cNvSpPr>
          <p:nvPr>
            <p:ph type="body" sz="quarter" idx="19"/>
          </p:nvPr>
        </p:nvSpPr>
        <p:spPr>
          <a:xfrm>
            <a:off x="359258" y="3680003"/>
            <a:ext cx="7536741" cy="432000"/>
          </a:xfrm>
          <a:noFill/>
        </p:spPr>
        <p:txBody>
          <a:bodyPr vert="horz" lIns="0" tIns="0" rIns="0" bIns="72000" rtlCol="0" anchor="b">
            <a:noAutofit/>
          </a:bodyPr>
          <a:lstStyle>
            <a:lvl1pPr marL="0" indent="0">
              <a:buNone/>
              <a:defRPr lang="en-US" sz="1600" b="1" i="0" smtClean="0">
                <a:solidFill>
                  <a:schemeClr val="tx2"/>
                </a:solidFill>
                <a:latin typeface="+mj-lt"/>
                <a:ea typeface="Open Sans Extrabold" panose="020B0606030504020204" pitchFamily="34" charset="0"/>
                <a:cs typeface="Open Sans Extrabold" panose="020B0606030504020204" pitchFamily="34" charset="0"/>
              </a:defRPr>
            </a:lvl1pPr>
            <a:lvl2pPr>
              <a:defRPr lang="en-US" b="0" smtClean="0"/>
            </a:lvl2pPr>
            <a:lvl3pPr>
              <a:defRPr lang="en-US" b="0" smtClean="0"/>
            </a:lvl3pPr>
            <a:lvl4pPr>
              <a:defRPr lang="en-US" b="0" smtClean="0"/>
            </a:lvl4pPr>
            <a:lvl5pPr>
              <a:defRPr lang="en-US" b="0"/>
            </a:lvl5pPr>
          </a:lstStyle>
          <a:p>
            <a:pPr marL="180000" lvl="0" indent="-180000"/>
            <a:r>
              <a:rPr lang="en-US"/>
              <a:t>Edit Master text styles</a:t>
            </a:r>
          </a:p>
        </p:txBody>
      </p:sp>
      <p:sp>
        <p:nvSpPr>
          <p:cNvPr id="34" name="Text Placeholder 18">
            <a:extLst>
              <a:ext uri="{FF2B5EF4-FFF2-40B4-BE49-F238E27FC236}">
                <a16:creationId xmlns:a16="http://schemas.microsoft.com/office/drawing/2014/main" id="{168F88CF-AA9F-42AA-82EF-534747E8E5AD}"/>
              </a:ext>
            </a:extLst>
          </p:cNvPr>
          <p:cNvSpPr>
            <a:spLocks noGrp="1"/>
          </p:cNvSpPr>
          <p:nvPr>
            <p:ph type="body" sz="quarter" idx="23"/>
          </p:nvPr>
        </p:nvSpPr>
        <p:spPr>
          <a:xfrm>
            <a:off x="8231996" y="1016001"/>
            <a:ext cx="3600000"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Edit Master text styles</a:t>
            </a:r>
          </a:p>
        </p:txBody>
      </p:sp>
      <p:cxnSp>
        <p:nvCxnSpPr>
          <p:cNvPr id="19" name="Straight Connector 18">
            <a:extLst>
              <a:ext uri="{FF2B5EF4-FFF2-40B4-BE49-F238E27FC236}">
                <a16:creationId xmlns:a16="http://schemas.microsoft.com/office/drawing/2014/main" id="{4F87F2B3-947A-4301-8ADA-128771A36120}"/>
              </a:ext>
            </a:extLst>
          </p:cNvPr>
          <p:cNvCxnSpPr>
            <a:cxnSpLocks/>
          </p:cNvCxnSpPr>
          <p:nvPr/>
        </p:nvCxnSpPr>
        <p:spPr>
          <a:xfrm>
            <a:off x="0" y="936000"/>
            <a:ext cx="12192000" cy="0"/>
          </a:xfrm>
          <a:prstGeom prst="line">
            <a:avLst/>
          </a:prstGeom>
          <a:ln>
            <a:solidFill>
              <a:srgbClr val="123D80"/>
            </a:solidFill>
          </a:ln>
        </p:spPr>
        <p:style>
          <a:lnRef idx="1">
            <a:schemeClr val="accent1"/>
          </a:lnRef>
          <a:fillRef idx="0">
            <a:schemeClr val="accent1"/>
          </a:fillRef>
          <a:effectRef idx="0">
            <a:schemeClr val="accent1"/>
          </a:effectRef>
          <a:fontRef idx="minor">
            <a:schemeClr val="tx1"/>
          </a:fontRef>
        </p:style>
      </p:cxnSp>
      <p:sp>
        <p:nvSpPr>
          <p:cNvPr id="9" name="Footer Placeholder 8">
            <a:extLst>
              <a:ext uri="{FF2B5EF4-FFF2-40B4-BE49-F238E27FC236}">
                <a16:creationId xmlns:a16="http://schemas.microsoft.com/office/drawing/2014/main" id="{85FA005F-D8E2-4BAC-A245-EA3E51470026}"/>
              </a:ext>
            </a:extLst>
          </p:cNvPr>
          <p:cNvSpPr>
            <a:spLocks noGrp="1"/>
          </p:cNvSpPr>
          <p:nvPr>
            <p:ph type="ftr" sz="quarter" idx="27"/>
          </p:nvPr>
        </p:nvSpPr>
        <p:spPr/>
        <p:txBody>
          <a:bodyPr/>
          <a:lstStyle/>
          <a:p>
            <a:r>
              <a:rPr lang="en-US"/>
              <a:t>PROPRIETARY &amp; CONFIDENTIAL</a:t>
            </a:r>
            <a:endParaRPr lang="en-US" dirty="0"/>
          </a:p>
        </p:txBody>
      </p:sp>
      <p:sp>
        <p:nvSpPr>
          <p:cNvPr id="6" name="Content Placeholder 5">
            <a:extLst>
              <a:ext uri="{FF2B5EF4-FFF2-40B4-BE49-F238E27FC236}">
                <a16:creationId xmlns:a16="http://schemas.microsoft.com/office/drawing/2014/main" id="{CDC120E0-CF79-4350-99B9-486C6DBB2B24}"/>
              </a:ext>
            </a:extLst>
          </p:cNvPr>
          <p:cNvSpPr>
            <a:spLocks noGrp="1"/>
          </p:cNvSpPr>
          <p:nvPr>
            <p:ph sz="quarter" idx="28"/>
          </p:nvPr>
        </p:nvSpPr>
        <p:spPr>
          <a:xfrm>
            <a:off x="359258" y="1453714"/>
            <a:ext cx="7536741" cy="2087990"/>
          </a:xfrm>
        </p:spPr>
        <p:txBody>
          <a:bodyPr/>
          <a:lstStyle>
            <a:lvl1pPr>
              <a:lnSpc>
                <a:spcPct val="90000"/>
              </a:lnSpc>
              <a:defRPr/>
            </a:lvl1pPr>
            <a:lvl2pPr>
              <a:lnSpc>
                <a:spcPct val="90000"/>
              </a:lnSpc>
              <a:defRPr/>
            </a:lvl2pPr>
            <a:lvl3pPr>
              <a:lnSpc>
                <a:spcPct val="90000"/>
              </a:lnSpc>
              <a:defRPr/>
            </a:lvl3pPr>
          </a:lstStyle>
          <a:p>
            <a:pPr lvl="0"/>
            <a:r>
              <a:rPr lang="en-US"/>
              <a:t>Edit Master text styles</a:t>
            </a:r>
          </a:p>
          <a:p>
            <a:pPr lvl="1"/>
            <a:r>
              <a:rPr lang="en-US"/>
              <a:t>Second level</a:t>
            </a:r>
          </a:p>
          <a:p>
            <a:pPr lvl="2"/>
            <a:r>
              <a:rPr lang="en-US"/>
              <a:t>Third level</a:t>
            </a:r>
          </a:p>
        </p:txBody>
      </p:sp>
      <p:sp>
        <p:nvSpPr>
          <p:cNvPr id="16" name="Content Placeholder 15">
            <a:extLst>
              <a:ext uri="{FF2B5EF4-FFF2-40B4-BE49-F238E27FC236}">
                <a16:creationId xmlns:a16="http://schemas.microsoft.com/office/drawing/2014/main" id="{E337C2F1-FAB3-4D66-9E88-ACCF1ECA50E1}"/>
              </a:ext>
            </a:extLst>
          </p:cNvPr>
          <p:cNvSpPr>
            <a:spLocks noGrp="1"/>
          </p:cNvSpPr>
          <p:nvPr>
            <p:ph sz="quarter" idx="31"/>
          </p:nvPr>
        </p:nvSpPr>
        <p:spPr>
          <a:xfrm>
            <a:off x="8231996" y="1453703"/>
            <a:ext cx="3600000" cy="4746299"/>
          </a:xfrm>
        </p:spPr>
        <p:txBody>
          <a:bodyPr/>
          <a:lstStyle>
            <a:lvl1pPr>
              <a:lnSpc>
                <a:spcPct val="90000"/>
              </a:lnSpc>
              <a:defRPr/>
            </a:lvl1pPr>
            <a:lvl2pPr>
              <a:lnSpc>
                <a:spcPct val="90000"/>
              </a:lnSpc>
              <a:defRPr/>
            </a:lvl2pPr>
            <a:lvl3pPr>
              <a:lnSpc>
                <a:spcPct val="90000"/>
              </a:lnSpc>
              <a:defRPr/>
            </a:lvl3pPr>
          </a:lstStyle>
          <a:p>
            <a:pPr lvl="0"/>
            <a:r>
              <a:rPr lang="en-US"/>
              <a:t>Edit Master text styles</a:t>
            </a:r>
          </a:p>
          <a:p>
            <a:pPr lvl="1"/>
            <a:r>
              <a:rPr lang="en-US"/>
              <a:t>Second level</a:t>
            </a:r>
          </a:p>
          <a:p>
            <a:pPr lvl="2"/>
            <a:r>
              <a:rPr lang="en-US"/>
              <a:t>Third level</a:t>
            </a:r>
          </a:p>
        </p:txBody>
      </p:sp>
      <p:sp>
        <p:nvSpPr>
          <p:cNvPr id="18" name="Content Placeholder 17">
            <a:extLst>
              <a:ext uri="{FF2B5EF4-FFF2-40B4-BE49-F238E27FC236}">
                <a16:creationId xmlns:a16="http://schemas.microsoft.com/office/drawing/2014/main" id="{5D546021-DBF9-4C1C-8C6E-5EA5448388FB}"/>
              </a:ext>
            </a:extLst>
          </p:cNvPr>
          <p:cNvSpPr>
            <a:spLocks noGrp="1"/>
          </p:cNvSpPr>
          <p:nvPr>
            <p:ph sz="quarter" idx="32"/>
          </p:nvPr>
        </p:nvSpPr>
        <p:spPr>
          <a:xfrm>
            <a:off x="359258" y="4112003"/>
            <a:ext cx="7536741" cy="2088000"/>
          </a:xfrm>
        </p:spPr>
        <p:txBody>
          <a:bodyPr/>
          <a:lstStyle>
            <a:lvl1pPr>
              <a:lnSpc>
                <a:spcPct val="90000"/>
              </a:lnSpc>
              <a:defRPr/>
            </a:lvl1pPr>
            <a:lvl2pPr>
              <a:lnSpc>
                <a:spcPct val="90000"/>
              </a:lnSpc>
              <a:defRPr/>
            </a:lvl2pPr>
            <a:lvl3pPr>
              <a:lnSpc>
                <a:spcPct val="90000"/>
              </a:lnSpc>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25924274"/>
      </p:ext>
    </p:extLst>
  </p:cSld>
  <p:clrMapOvr>
    <a:masterClrMapping/>
  </p:clrMapOvr>
  <p:extLst>
    <p:ext uri="{DCECCB84-F9BA-43D5-87BE-67443E8EF086}">
      <p15:sldGuideLst xmlns:p15="http://schemas.microsoft.com/office/powerpoint/2012/main">
        <p15:guide id="5" pos="288" userDrawn="1">
          <p15:clr>
            <a:srgbClr val="FBAE40"/>
          </p15:clr>
        </p15:guide>
        <p15:guide id="6"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1 + 2+2">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D5AA219-A4DD-4FD4-AD9F-5C19ACB626C2}"/>
              </a:ext>
            </a:extLst>
          </p:cNvPr>
          <p:cNvGraphicFramePr>
            <a:graphicFrameLocks noChangeAspect="1"/>
          </p:cNvGraphicFramePr>
          <p:nvPr>
            <p:custDataLst>
              <p:tags r:id="rId1"/>
            </p:custDataLst>
            <p:extLst>
              <p:ext uri="{D42A27DB-BD31-4B8C-83A1-F6EECF244321}">
                <p14:modId xmlns:p14="http://schemas.microsoft.com/office/powerpoint/2010/main" val="28999248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4D5AA219-A4DD-4FD4-AD9F-5C19ACB626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p:nvPr>
        </p:nvSpPr>
        <p:spPr>
          <a:xfrm>
            <a:off x="359999" y="72000"/>
            <a:ext cx="11471997" cy="864000"/>
          </a:xfrm>
        </p:spPr>
        <p:txBody>
          <a:bodyPr vert="horz" lIns="0" rIns="0">
            <a:noAutofit/>
          </a:bodyPr>
          <a:lstStyle>
            <a:lvl1pPr>
              <a:defRPr>
                <a:solidFill>
                  <a:srgbClr val="123D80"/>
                </a:solidFill>
              </a:defRPr>
            </a:lvl1pPr>
          </a:lstStyle>
          <a:p>
            <a:r>
              <a:rPr lang="en-US"/>
              <a:t>Click to edit Master title style</a:t>
            </a:r>
            <a:endParaRPr lang="en-US" dirty="0"/>
          </a:p>
        </p:txBody>
      </p:sp>
      <p:sp>
        <p:nvSpPr>
          <p:cNvPr id="7" name="Text Placeholder 18">
            <a:extLst>
              <a:ext uri="{FF2B5EF4-FFF2-40B4-BE49-F238E27FC236}">
                <a16:creationId xmlns:a16="http://schemas.microsoft.com/office/drawing/2014/main" id="{9FDFF3B7-E0F4-5F4E-B0BE-76D6D047A0F9}"/>
              </a:ext>
            </a:extLst>
          </p:cNvPr>
          <p:cNvSpPr>
            <a:spLocks noGrp="1"/>
          </p:cNvSpPr>
          <p:nvPr>
            <p:ph type="body" sz="quarter" idx="10"/>
          </p:nvPr>
        </p:nvSpPr>
        <p:spPr>
          <a:xfrm>
            <a:off x="4296000" y="1016001"/>
            <a:ext cx="3600000"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Edit Master text styles</a:t>
            </a:r>
          </a:p>
        </p:txBody>
      </p:sp>
      <p:sp>
        <p:nvSpPr>
          <p:cNvPr id="10" name="Text Placeholder 18">
            <a:extLst>
              <a:ext uri="{FF2B5EF4-FFF2-40B4-BE49-F238E27FC236}">
                <a16:creationId xmlns:a16="http://schemas.microsoft.com/office/drawing/2014/main" id="{3CF3BCFF-4E6F-1D4A-AA1F-F698E02941D3}"/>
              </a:ext>
            </a:extLst>
          </p:cNvPr>
          <p:cNvSpPr>
            <a:spLocks noGrp="1"/>
          </p:cNvSpPr>
          <p:nvPr>
            <p:ph type="body" sz="quarter" idx="14"/>
          </p:nvPr>
        </p:nvSpPr>
        <p:spPr>
          <a:xfrm>
            <a:off x="360000" y="1016001"/>
            <a:ext cx="3600000"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Edit Master text styles</a:t>
            </a:r>
          </a:p>
        </p:txBody>
      </p:sp>
      <p:sp>
        <p:nvSpPr>
          <p:cNvPr id="90" name="Text Placeholder 89">
            <a:extLst>
              <a:ext uri="{FF2B5EF4-FFF2-40B4-BE49-F238E27FC236}">
                <a16:creationId xmlns:a16="http://schemas.microsoft.com/office/drawing/2014/main" id="{F2E872A2-7B05-40C0-ABDC-056426DA0C33}"/>
              </a:ext>
            </a:extLst>
          </p:cNvPr>
          <p:cNvSpPr>
            <a:spLocks noGrp="1"/>
          </p:cNvSpPr>
          <p:nvPr>
            <p:ph type="body" sz="quarter" idx="20"/>
          </p:nvPr>
        </p:nvSpPr>
        <p:spPr>
          <a:xfrm>
            <a:off x="4296000" y="3680003"/>
            <a:ext cx="3600000" cy="432000"/>
          </a:xfrm>
          <a:noFill/>
        </p:spPr>
        <p:txBody>
          <a:bodyPr vert="horz" lIns="0" tIns="0" rIns="0" bIns="72000" rtlCol="0" anchor="b">
            <a:noAutofit/>
          </a:bodyPr>
          <a:lstStyle>
            <a:lvl1pPr marL="0" indent="0">
              <a:buNone/>
              <a:defRPr lang="en-US" sz="1600" b="1" i="0" smtClean="0">
                <a:solidFill>
                  <a:schemeClr val="tx2"/>
                </a:solidFill>
                <a:latin typeface="+mj-lt"/>
                <a:ea typeface="Open Sans Extrabold" panose="020B0606030504020204" pitchFamily="34" charset="0"/>
                <a:cs typeface="Open Sans Extrabold" panose="020B0606030504020204" pitchFamily="34" charset="0"/>
              </a:defRPr>
            </a:lvl1pPr>
            <a:lvl2pPr>
              <a:defRPr lang="en-US" b="0" smtClean="0"/>
            </a:lvl2pPr>
            <a:lvl3pPr>
              <a:defRPr lang="en-US" b="0" smtClean="0"/>
            </a:lvl3pPr>
            <a:lvl4pPr>
              <a:defRPr lang="en-US" b="0" smtClean="0"/>
            </a:lvl4pPr>
            <a:lvl5pPr>
              <a:defRPr lang="en-US" b="0"/>
            </a:lvl5pPr>
          </a:lstStyle>
          <a:p>
            <a:pPr marL="180000" lvl="0" indent="-180000"/>
            <a:r>
              <a:rPr lang="en-US"/>
              <a:t>Edit Master text styles</a:t>
            </a:r>
          </a:p>
        </p:txBody>
      </p:sp>
      <p:sp>
        <p:nvSpPr>
          <p:cNvPr id="34" name="Text Placeholder 18">
            <a:extLst>
              <a:ext uri="{FF2B5EF4-FFF2-40B4-BE49-F238E27FC236}">
                <a16:creationId xmlns:a16="http://schemas.microsoft.com/office/drawing/2014/main" id="{168F88CF-AA9F-42AA-82EF-534747E8E5AD}"/>
              </a:ext>
            </a:extLst>
          </p:cNvPr>
          <p:cNvSpPr>
            <a:spLocks noGrp="1"/>
          </p:cNvSpPr>
          <p:nvPr>
            <p:ph type="body" sz="quarter" idx="23"/>
          </p:nvPr>
        </p:nvSpPr>
        <p:spPr>
          <a:xfrm>
            <a:off x="8231996" y="1016001"/>
            <a:ext cx="3600000"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Edit Master text styles</a:t>
            </a:r>
          </a:p>
        </p:txBody>
      </p:sp>
      <p:sp>
        <p:nvSpPr>
          <p:cNvPr id="36" name="Text Placeholder 89">
            <a:extLst>
              <a:ext uri="{FF2B5EF4-FFF2-40B4-BE49-F238E27FC236}">
                <a16:creationId xmlns:a16="http://schemas.microsoft.com/office/drawing/2014/main" id="{26AFA006-1F05-4FBB-AE77-1FB8EE25D212}"/>
              </a:ext>
            </a:extLst>
          </p:cNvPr>
          <p:cNvSpPr>
            <a:spLocks noGrp="1"/>
          </p:cNvSpPr>
          <p:nvPr>
            <p:ph type="body" sz="quarter" idx="25"/>
          </p:nvPr>
        </p:nvSpPr>
        <p:spPr>
          <a:xfrm>
            <a:off x="8231996" y="3680003"/>
            <a:ext cx="3600000" cy="432000"/>
          </a:xfrm>
          <a:noFill/>
        </p:spPr>
        <p:txBody>
          <a:bodyPr vert="horz" lIns="0" tIns="0" rIns="0" bIns="72000" rtlCol="0" anchor="b">
            <a:noAutofit/>
          </a:bodyPr>
          <a:lstStyle>
            <a:lvl1pPr marL="0" indent="0">
              <a:buNone/>
              <a:defRPr lang="en-US" sz="1600" b="1" i="0" smtClean="0">
                <a:solidFill>
                  <a:schemeClr val="tx2"/>
                </a:solidFill>
                <a:latin typeface="+mj-lt"/>
                <a:ea typeface="Open Sans Extrabold" panose="020B0606030504020204" pitchFamily="34" charset="0"/>
                <a:cs typeface="Open Sans Extrabold" panose="020B0606030504020204" pitchFamily="34" charset="0"/>
              </a:defRPr>
            </a:lvl1pPr>
            <a:lvl2pPr>
              <a:defRPr lang="en-US" b="0" smtClean="0"/>
            </a:lvl2pPr>
            <a:lvl3pPr>
              <a:defRPr lang="en-US" b="0" smtClean="0"/>
            </a:lvl3pPr>
            <a:lvl4pPr>
              <a:defRPr lang="en-US" b="0" smtClean="0"/>
            </a:lvl4pPr>
            <a:lvl5pPr>
              <a:defRPr lang="en-US" b="0"/>
            </a:lvl5pPr>
          </a:lstStyle>
          <a:p>
            <a:pPr marL="180000" lvl="0" indent="-180000"/>
            <a:r>
              <a:rPr lang="en-US"/>
              <a:t>Edit Master text styles</a:t>
            </a:r>
          </a:p>
        </p:txBody>
      </p:sp>
      <p:cxnSp>
        <p:nvCxnSpPr>
          <p:cNvPr id="19" name="Straight Connector 18">
            <a:extLst>
              <a:ext uri="{FF2B5EF4-FFF2-40B4-BE49-F238E27FC236}">
                <a16:creationId xmlns:a16="http://schemas.microsoft.com/office/drawing/2014/main" id="{4F87F2B3-947A-4301-8ADA-128771A36120}"/>
              </a:ext>
            </a:extLst>
          </p:cNvPr>
          <p:cNvCxnSpPr>
            <a:cxnSpLocks/>
          </p:cNvCxnSpPr>
          <p:nvPr/>
        </p:nvCxnSpPr>
        <p:spPr>
          <a:xfrm>
            <a:off x="0" y="936000"/>
            <a:ext cx="12192000" cy="0"/>
          </a:xfrm>
          <a:prstGeom prst="line">
            <a:avLst/>
          </a:prstGeom>
          <a:ln>
            <a:solidFill>
              <a:srgbClr val="123D80"/>
            </a:solidFill>
          </a:ln>
        </p:spPr>
        <p:style>
          <a:lnRef idx="1">
            <a:schemeClr val="accent1"/>
          </a:lnRef>
          <a:fillRef idx="0">
            <a:schemeClr val="accent1"/>
          </a:fillRef>
          <a:effectRef idx="0">
            <a:schemeClr val="accent1"/>
          </a:effectRef>
          <a:fontRef idx="minor">
            <a:schemeClr val="tx1"/>
          </a:fontRef>
        </p:style>
      </p:cxnSp>
      <p:sp>
        <p:nvSpPr>
          <p:cNvPr id="9" name="Footer Placeholder 8">
            <a:extLst>
              <a:ext uri="{FF2B5EF4-FFF2-40B4-BE49-F238E27FC236}">
                <a16:creationId xmlns:a16="http://schemas.microsoft.com/office/drawing/2014/main" id="{85FA005F-D8E2-4BAC-A245-EA3E51470026}"/>
              </a:ext>
            </a:extLst>
          </p:cNvPr>
          <p:cNvSpPr>
            <a:spLocks noGrp="1"/>
          </p:cNvSpPr>
          <p:nvPr>
            <p:ph type="ftr" sz="quarter" idx="27"/>
          </p:nvPr>
        </p:nvSpPr>
        <p:spPr/>
        <p:txBody>
          <a:bodyPr/>
          <a:lstStyle/>
          <a:p>
            <a:r>
              <a:rPr lang="en-US"/>
              <a:t>PROPRIETARY &amp; CONFIDENTIAL</a:t>
            </a:r>
            <a:endParaRPr lang="en-US" dirty="0"/>
          </a:p>
        </p:txBody>
      </p:sp>
      <p:sp>
        <p:nvSpPr>
          <p:cNvPr id="6" name="Content Placeholder 5">
            <a:extLst>
              <a:ext uri="{FF2B5EF4-FFF2-40B4-BE49-F238E27FC236}">
                <a16:creationId xmlns:a16="http://schemas.microsoft.com/office/drawing/2014/main" id="{CDC120E0-CF79-4350-99B9-486C6DBB2B24}"/>
              </a:ext>
            </a:extLst>
          </p:cNvPr>
          <p:cNvSpPr>
            <a:spLocks noGrp="1"/>
          </p:cNvSpPr>
          <p:nvPr>
            <p:ph sz="quarter" idx="28"/>
          </p:nvPr>
        </p:nvSpPr>
        <p:spPr>
          <a:xfrm>
            <a:off x="359259" y="1453713"/>
            <a:ext cx="3600000" cy="4746290"/>
          </a:xfrm>
        </p:spPr>
        <p:txBody>
          <a:bodyPr/>
          <a:lstStyle>
            <a:lvl1pPr>
              <a:lnSpc>
                <a:spcPct val="90000"/>
              </a:lnSpc>
              <a:defRPr/>
            </a:lvl1pPr>
            <a:lvl2pPr>
              <a:lnSpc>
                <a:spcPct val="90000"/>
              </a:lnSpc>
              <a:defRPr/>
            </a:lvl2pPr>
            <a:lvl3pPr>
              <a:lnSpc>
                <a:spcPct val="90000"/>
              </a:lnSpc>
              <a:defRPr/>
            </a:lvl3pPr>
          </a:lstStyle>
          <a:p>
            <a:pPr lvl="0"/>
            <a:r>
              <a:rPr lang="en-US"/>
              <a:t>Edit Master text styles</a:t>
            </a:r>
          </a:p>
          <a:p>
            <a:pPr lvl="1"/>
            <a:r>
              <a:rPr lang="en-US"/>
              <a:t>Second level</a:t>
            </a:r>
          </a:p>
          <a:p>
            <a:pPr lvl="2"/>
            <a:r>
              <a:rPr lang="en-US"/>
              <a:t>Third level</a:t>
            </a:r>
          </a:p>
        </p:txBody>
      </p:sp>
      <p:sp>
        <p:nvSpPr>
          <p:cNvPr id="11" name="Content Placeholder 10">
            <a:extLst>
              <a:ext uri="{FF2B5EF4-FFF2-40B4-BE49-F238E27FC236}">
                <a16:creationId xmlns:a16="http://schemas.microsoft.com/office/drawing/2014/main" id="{7B843DD5-C1B5-43EC-9C77-AC4F2C6EDD1E}"/>
              </a:ext>
            </a:extLst>
          </p:cNvPr>
          <p:cNvSpPr>
            <a:spLocks noGrp="1"/>
          </p:cNvSpPr>
          <p:nvPr>
            <p:ph sz="quarter" idx="29"/>
          </p:nvPr>
        </p:nvSpPr>
        <p:spPr>
          <a:xfrm>
            <a:off x="4296000" y="1453704"/>
            <a:ext cx="3600000" cy="2088000"/>
          </a:xfrm>
        </p:spPr>
        <p:txBody>
          <a:bodyPr/>
          <a:lstStyle>
            <a:lvl1pPr>
              <a:lnSpc>
                <a:spcPct val="90000"/>
              </a:lnSpc>
              <a:defRPr/>
            </a:lvl1pPr>
            <a:lvl2pPr>
              <a:lnSpc>
                <a:spcPct val="90000"/>
              </a:lnSpc>
              <a:defRPr/>
            </a:lvl2pPr>
            <a:lvl3pPr>
              <a:lnSpc>
                <a:spcPct val="90000"/>
              </a:lnSpc>
              <a:defRPr/>
            </a:lvl3pPr>
          </a:lstStyle>
          <a:p>
            <a:pPr lvl="0"/>
            <a:r>
              <a:rPr lang="en-US"/>
              <a:t>Edit Master text styles</a:t>
            </a:r>
          </a:p>
          <a:p>
            <a:pPr lvl="1"/>
            <a:r>
              <a:rPr lang="en-US"/>
              <a:t>Second level</a:t>
            </a:r>
          </a:p>
          <a:p>
            <a:pPr lvl="2"/>
            <a:r>
              <a:rPr lang="en-US"/>
              <a:t>Third level</a:t>
            </a:r>
          </a:p>
        </p:txBody>
      </p:sp>
      <p:sp>
        <p:nvSpPr>
          <p:cNvPr id="13" name="Content Placeholder 12">
            <a:extLst>
              <a:ext uri="{FF2B5EF4-FFF2-40B4-BE49-F238E27FC236}">
                <a16:creationId xmlns:a16="http://schemas.microsoft.com/office/drawing/2014/main" id="{406421D4-B2F9-4C35-93BA-608926A8D74C}"/>
              </a:ext>
            </a:extLst>
          </p:cNvPr>
          <p:cNvSpPr>
            <a:spLocks noGrp="1"/>
          </p:cNvSpPr>
          <p:nvPr>
            <p:ph sz="quarter" idx="30"/>
          </p:nvPr>
        </p:nvSpPr>
        <p:spPr>
          <a:xfrm>
            <a:off x="8231996" y="4112003"/>
            <a:ext cx="3600000" cy="2088000"/>
          </a:xfrm>
        </p:spPr>
        <p:txBody>
          <a:bodyPr/>
          <a:lstStyle>
            <a:lvl1pPr>
              <a:lnSpc>
                <a:spcPct val="90000"/>
              </a:lnSpc>
              <a:defRPr/>
            </a:lvl1pPr>
            <a:lvl2pPr>
              <a:lnSpc>
                <a:spcPct val="90000"/>
              </a:lnSpc>
              <a:defRPr/>
            </a:lvl2pPr>
            <a:lvl3pPr>
              <a:lnSpc>
                <a:spcPct val="90000"/>
              </a:lnSpc>
              <a:defRPr/>
            </a:lvl3pPr>
          </a:lstStyle>
          <a:p>
            <a:pPr lvl="0"/>
            <a:r>
              <a:rPr lang="en-US"/>
              <a:t>Edit Master text styles</a:t>
            </a:r>
          </a:p>
          <a:p>
            <a:pPr lvl="1"/>
            <a:r>
              <a:rPr lang="en-US"/>
              <a:t>Second level</a:t>
            </a:r>
          </a:p>
          <a:p>
            <a:pPr lvl="2"/>
            <a:r>
              <a:rPr lang="en-US"/>
              <a:t>Third level</a:t>
            </a:r>
          </a:p>
        </p:txBody>
      </p:sp>
      <p:sp>
        <p:nvSpPr>
          <p:cNvPr id="16" name="Content Placeholder 15">
            <a:extLst>
              <a:ext uri="{FF2B5EF4-FFF2-40B4-BE49-F238E27FC236}">
                <a16:creationId xmlns:a16="http://schemas.microsoft.com/office/drawing/2014/main" id="{E337C2F1-FAB3-4D66-9E88-ACCF1ECA50E1}"/>
              </a:ext>
            </a:extLst>
          </p:cNvPr>
          <p:cNvSpPr>
            <a:spLocks noGrp="1"/>
          </p:cNvSpPr>
          <p:nvPr>
            <p:ph sz="quarter" idx="31"/>
          </p:nvPr>
        </p:nvSpPr>
        <p:spPr>
          <a:xfrm>
            <a:off x="8231996" y="1453704"/>
            <a:ext cx="3600000" cy="2088000"/>
          </a:xfrm>
        </p:spPr>
        <p:txBody>
          <a:bodyPr/>
          <a:lstStyle>
            <a:lvl1pPr>
              <a:lnSpc>
                <a:spcPct val="90000"/>
              </a:lnSpc>
              <a:defRPr/>
            </a:lvl1pPr>
            <a:lvl2pPr>
              <a:lnSpc>
                <a:spcPct val="90000"/>
              </a:lnSpc>
              <a:defRPr/>
            </a:lvl2pPr>
            <a:lvl3pPr>
              <a:lnSpc>
                <a:spcPct val="90000"/>
              </a:lnSpc>
              <a:defRPr/>
            </a:lvl3pPr>
          </a:lstStyle>
          <a:p>
            <a:pPr lvl="0"/>
            <a:r>
              <a:rPr lang="en-US"/>
              <a:t>Edit Master text styles</a:t>
            </a:r>
          </a:p>
          <a:p>
            <a:pPr lvl="1"/>
            <a:r>
              <a:rPr lang="en-US"/>
              <a:t>Second level</a:t>
            </a:r>
          </a:p>
          <a:p>
            <a:pPr lvl="2"/>
            <a:r>
              <a:rPr lang="en-US"/>
              <a:t>Third level</a:t>
            </a:r>
          </a:p>
        </p:txBody>
      </p:sp>
      <p:sp>
        <p:nvSpPr>
          <p:cNvPr id="21" name="Content Placeholder 20">
            <a:extLst>
              <a:ext uri="{FF2B5EF4-FFF2-40B4-BE49-F238E27FC236}">
                <a16:creationId xmlns:a16="http://schemas.microsoft.com/office/drawing/2014/main" id="{F13EFFA3-7034-4048-A295-D5ADC8396621}"/>
              </a:ext>
            </a:extLst>
          </p:cNvPr>
          <p:cNvSpPr>
            <a:spLocks noGrp="1"/>
          </p:cNvSpPr>
          <p:nvPr>
            <p:ph sz="quarter" idx="33"/>
          </p:nvPr>
        </p:nvSpPr>
        <p:spPr>
          <a:xfrm>
            <a:off x="4296000" y="4112003"/>
            <a:ext cx="3600000" cy="2088000"/>
          </a:xfrm>
        </p:spPr>
        <p:txBody>
          <a:bodyPr/>
          <a:lstStyle>
            <a:lvl1pPr>
              <a:lnSpc>
                <a:spcPct val="90000"/>
              </a:lnSpc>
              <a:defRPr/>
            </a:lvl1pPr>
            <a:lvl2pPr>
              <a:lnSpc>
                <a:spcPct val="90000"/>
              </a:lnSpc>
              <a:defRPr/>
            </a:lvl2pPr>
            <a:lvl3pPr>
              <a:lnSpc>
                <a:spcPct val="90000"/>
              </a:lnSpc>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81386846"/>
      </p:ext>
    </p:extLst>
  </p:cSld>
  <p:clrMapOvr>
    <a:masterClrMapping/>
  </p:clrMapOvr>
  <p:extLst>
    <p:ext uri="{DCECCB84-F9BA-43D5-87BE-67443E8EF086}">
      <p15:sldGuideLst xmlns:p15="http://schemas.microsoft.com/office/powerpoint/2012/main">
        <p15:guide id="5" pos="288" userDrawn="1">
          <p15:clr>
            <a:srgbClr val="FBAE40"/>
          </p15:clr>
        </p15:guide>
        <p15:guide id="6"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 with Footno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06CEFD0-EE9A-4EDB-ACEC-F3E405993C82}"/>
              </a:ext>
            </a:extLst>
          </p:cNvPr>
          <p:cNvGraphicFramePr>
            <a:graphicFrameLocks noChangeAspect="1"/>
          </p:cNvGraphicFramePr>
          <p:nvPr>
            <p:custDataLst>
              <p:tags r:id="rId1"/>
            </p:custDataLst>
            <p:extLst>
              <p:ext uri="{D42A27DB-BD31-4B8C-83A1-F6EECF244321}">
                <p14:modId xmlns:p14="http://schemas.microsoft.com/office/powerpoint/2010/main" val="7090304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506CEFD0-EE9A-4EDB-ACEC-F3E405993C8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p:nvPr>
        </p:nvSpPr>
        <p:spPr>
          <a:xfrm>
            <a:off x="359999" y="72000"/>
            <a:ext cx="11471995" cy="864000"/>
          </a:xfrm>
        </p:spPr>
        <p:txBody>
          <a:bodyPr vert="horz" lIns="0" rIns="0">
            <a:noAutofit/>
          </a:bodyPr>
          <a:lstStyle>
            <a:lvl1pPr>
              <a:defRPr>
                <a:solidFill>
                  <a:srgbClr val="123D8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65770F9-AAA3-438A-A74D-EC525F123C8A}"/>
              </a:ext>
            </a:extLst>
          </p:cNvPr>
          <p:cNvSpPr>
            <a:spLocks noGrp="1"/>
          </p:cNvSpPr>
          <p:nvPr>
            <p:ph idx="1"/>
          </p:nvPr>
        </p:nvSpPr>
        <p:spPr>
          <a:xfrm>
            <a:off x="359998" y="1109676"/>
            <a:ext cx="11472001" cy="4802327"/>
          </a:xfrm>
        </p:spPr>
        <p:txBody>
          <a:bodyPr lIns="0" tIns="36000" rIns="0" bIns="0">
            <a:noAutofit/>
          </a:bodyPr>
          <a:lstStyle>
            <a:lvl1pPr>
              <a:spcAft>
                <a:spcPts val="0"/>
              </a:spcAft>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019A5513-FE4A-4E6E-AF67-666C40E15315}"/>
              </a:ext>
            </a:extLst>
          </p:cNvPr>
          <p:cNvSpPr>
            <a:spLocks noGrp="1"/>
          </p:cNvSpPr>
          <p:nvPr>
            <p:ph type="body" sz="quarter" idx="13" hasCustomPrompt="1"/>
          </p:nvPr>
        </p:nvSpPr>
        <p:spPr>
          <a:xfrm>
            <a:off x="360363" y="5912003"/>
            <a:ext cx="11471631" cy="287992"/>
          </a:xfrm>
        </p:spPr>
        <p:txBody>
          <a:bodyPr anchor="b">
            <a:noAutofit/>
          </a:bodyPr>
          <a:lstStyle>
            <a:lvl1pPr marL="180000" indent="-180000">
              <a:spcBef>
                <a:spcPts val="0"/>
              </a:spcBef>
              <a:buFont typeface="+mj-lt"/>
              <a:buAutoNum type="arabicPeriod"/>
              <a:defRPr sz="900"/>
            </a:lvl1pPr>
          </a:lstStyle>
          <a:p>
            <a:pPr lvl="0"/>
            <a:r>
              <a:rPr lang="en-US" dirty="0"/>
              <a:t>Footnotes</a:t>
            </a:r>
          </a:p>
        </p:txBody>
      </p:sp>
      <p:cxnSp>
        <p:nvCxnSpPr>
          <p:cNvPr id="17" name="Straight Connector 16">
            <a:extLst>
              <a:ext uri="{FF2B5EF4-FFF2-40B4-BE49-F238E27FC236}">
                <a16:creationId xmlns:a16="http://schemas.microsoft.com/office/drawing/2014/main" id="{53455CF7-A01A-4E29-B1BF-6AC4DECF294B}"/>
              </a:ext>
            </a:extLst>
          </p:cNvPr>
          <p:cNvCxnSpPr>
            <a:cxnSpLocks/>
          </p:cNvCxnSpPr>
          <p:nvPr userDrawn="1"/>
        </p:nvCxnSpPr>
        <p:spPr>
          <a:xfrm>
            <a:off x="0" y="936000"/>
            <a:ext cx="12192000" cy="0"/>
          </a:xfrm>
          <a:prstGeom prst="line">
            <a:avLst/>
          </a:prstGeom>
          <a:ln>
            <a:solidFill>
              <a:srgbClr val="123D80"/>
            </a:solidFill>
          </a:ln>
        </p:spPr>
        <p:style>
          <a:lnRef idx="1">
            <a:schemeClr val="accent1"/>
          </a:lnRef>
          <a:fillRef idx="0">
            <a:schemeClr val="accent1"/>
          </a:fillRef>
          <a:effectRef idx="0">
            <a:schemeClr val="accent1"/>
          </a:effectRef>
          <a:fontRef idx="minor">
            <a:schemeClr val="tx1"/>
          </a:fontRef>
        </p:style>
      </p:cxnSp>
      <p:sp>
        <p:nvSpPr>
          <p:cNvPr id="15" name="Footer Placeholder 14">
            <a:extLst>
              <a:ext uri="{FF2B5EF4-FFF2-40B4-BE49-F238E27FC236}">
                <a16:creationId xmlns:a16="http://schemas.microsoft.com/office/drawing/2014/main" id="{607ABACA-B3D8-462B-82D2-B0F21B8C8517}"/>
              </a:ext>
            </a:extLst>
          </p:cNvPr>
          <p:cNvSpPr>
            <a:spLocks noGrp="1"/>
          </p:cNvSpPr>
          <p:nvPr>
            <p:ph type="ftr" sz="quarter" idx="15"/>
          </p:nvPr>
        </p:nvSpPr>
        <p:spPr/>
        <p:txBody>
          <a:bodyPr/>
          <a:lstStyle/>
          <a:p>
            <a:r>
              <a:rPr lang="en-US"/>
              <a:t>PROPRIETARY &amp; CONFIDENTIAL</a:t>
            </a:r>
            <a:endParaRPr lang="en-US" dirty="0"/>
          </a:p>
        </p:txBody>
      </p:sp>
    </p:spTree>
    <p:extLst>
      <p:ext uri="{BB962C8B-B14F-4D97-AF65-F5344CB8AC3E}">
        <p14:creationId xmlns:p14="http://schemas.microsoft.com/office/powerpoint/2010/main" val="3833064974"/>
      </p:ext>
    </p:extLst>
  </p:cSld>
  <p:clrMapOvr>
    <a:masterClrMapping/>
  </p:clrMapOvr>
  <p:extLst>
    <p:ext uri="{DCECCB84-F9BA-43D5-87BE-67443E8EF086}">
      <p15:sldGuideLst xmlns:p15="http://schemas.microsoft.com/office/powerpoint/2012/main">
        <p15:guide id="1" pos="28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2+2 + 1">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D5AA219-A4DD-4FD4-AD9F-5C19ACB626C2}"/>
              </a:ext>
            </a:extLst>
          </p:cNvPr>
          <p:cNvGraphicFramePr>
            <a:graphicFrameLocks noChangeAspect="1"/>
          </p:cNvGraphicFramePr>
          <p:nvPr>
            <p:custDataLst>
              <p:tags r:id="rId1"/>
            </p:custDataLst>
            <p:extLst>
              <p:ext uri="{D42A27DB-BD31-4B8C-83A1-F6EECF244321}">
                <p14:modId xmlns:p14="http://schemas.microsoft.com/office/powerpoint/2010/main" val="3796044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4D5AA219-A4DD-4FD4-AD9F-5C19ACB626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p:nvPr>
        </p:nvSpPr>
        <p:spPr>
          <a:xfrm>
            <a:off x="359999" y="72000"/>
            <a:ext cx="11471997" cy="864000"/>
          </a:xfrm>
        </p:spPr>
        <p:txBody>
          <a:bodyPr vert="horz" lIns="0" rIns="0">
            <a:noAutofit/>
          </a:bodyPr>
          <a:lstStyle>
            <a:lvl1pPr>
              <a:defRPr>
                <a:solidFill>
                  <a:srgbClr val="123D80"/>
                </a:solidFill>
              </a:defRPr>
            </a:lvl1pPr>
          </a:lstStyle>
          <a:p>
            <a:r>
              <a:rPr lang="en-US"/>
              <a:t>Click to edit Master title style</a:t>
            </a:r>
            <a:endParaRPr lang="en-US" dirty="0"/>
          </a:p>
        </p:txBody>
      </p:sp>
      <p:sp>
        <p:nvSpPr>
          <p:cNvPr id="7" name="Text Placeholder 18">
            <a:extLst>
              <a:ext uri="{FF2B5EF4-FFF2-40B4-BE49-F238E27FC236}">
                <a16:creationId xmlns:a16="http://schemas.microsoft.com/office/drawing/2014/main" id="{9FDFF3B7-E0F4-5F4E-B0BE-76D6D047A0F9}"/>
              </a:ext>
            </a:extLst>
          </p:cNvPr>
          <p:cNvSpPr>
            <a:spLocks noGrp="1"/>
          </p:cNvSpPr>
          <p:nvPr>
            <p:ph type="body" sz="quarter" idx="10"/>
          </p:nvPr>
        </p:nvSpPr>
        <p:spPr>
          <a:xfrm>
            <a:off x="4296000" y="1016001"/>
            <a:ext cx="3600000"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Edit Master text styles</a:t>
            </a:r>
          </a:p>
        </p:txBody>
      </p:sp>
      <p:sp>
        <p:nvSpPr>
          <p:cNvPr id="10" name="Text Placeholder 18">
            <a:extLst>
              <a:ext uri="{FF2B5EF4-FFF2-40B4-BE49-F238E27FC236}">
                <a16:creationId xmlns:a16="http://schemas.microsoft.com/office/drawing/2014/main" id="{3CF3BCFF-4E6F-1D4A-AA1F-F698E02941D3}"/>
              </a:ext>
            </a:extLst>
          </p:cNvPr>
          <p:cNvSpPr>
            <a:spLocks noGrp="1"/>
          </p:cNvSpPr>
          <p:nvPr>
            <p:ph type="body" sz="quarter" idx="14"/>
          </p:nvPr>
        </p:nvSpPr>
        <p:spPr>
          <a:xfrm>
            <a:off x="360000" y="1016001"/>
            <a:ext cx="3600000"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Edit Master text styles</a:t>
            </a:r>
          </a:p>
        </p:txBody>
      </p:sp>
      <p:sp>
        <p:nvSpPr>
          <p:cNvPr id="86" name="Text Placeholder 85">
            <a:extLst>
              <a:ext uri="{FF2B5EF4-FFF2-40B4-BE49-F238E27FC236}">
                <a16:creationId xmlns:a16="http://schemas.microsoft.com/office/drawing/2014/main" id="{F5B18523-20E6-43D3-8B29-643A436EEF17}"/>
              </a:ext>
            </a:extLst>
          </p:cNvPr>
          <p:cNvSpPr>
            <a:spLocks noGrp="1"/>
          </p:cNvSpPr>
          <p:nvPr>
            <p:ph type="body" sz="quarter" idx="19"/>
          </p:nvPr>
        </p:nvSpPr>
        <p:spPr>
          <a:xfrm>
            <a:off x="359259" y="3680003"/>
            <a:ext cx="3600000" cy="432000"/>
          </a:xfrm>
          <a:noFill/>
        </p:spPr>
        <p:txBody>
          <a:bodyPr vert="horz" lIns="0" tIns="0" rIns="0" bIns="72000" rtlCol="0" anchor="b">
            <a:noAutofit/>
          </a:bodyPr>
          <a:lstStyle>
            <a:lvl1pPr marL="0" indent="0">
              <a:buNone/>
              <a:defRPr lang="en-US" sz="1600" b="1" i="0" smtClean="0">
                <a:solidFill>
                  <a:schemeClr val="tx2"/>
                </a:solidFill>
                <a:latin typeface="+mj-lt"/>
                <a:ea typeface="Open Sans Extrabold" panose="020B0606030504020204" pitchFamily="34" charset="0"/>
                <a:cs typeface="Open Sans Extrabold" panose="020B0606030504020204" pitchFamily="34" charset="0"/>
              </a:defRPr>
            </a:lvl1pPr>
            <a:lvl2pPr>
              <a:defRPr lang="en-US" b="0" smtClean="0"/>
            </a:lvl2pPr>
            <a:lvl3pPr>
              <a:defRPr lang="en-US" b="0" smtClean="0"/>
            </a:lvl3pPr>
            <a:lvl4pPr>
              <a:defRPr lang="en-US" b="0" smtClean="0"/>
            </a:lvl4pPr>
            <a:lvl5pPr>
              <a:defRPr lang="en-US" b="0"/>
            </a:lvl5pPr>
          </a:lstStyle>
          <a:p>
            <a:pPr marL="180000" lvl="0" indent="-180000"/>
            <a:r>
              <a:rPr lang="en-US"/>
              <a:t>Edit Master text styles</a:t>
            </a:r>
          </a:p>
        </p:txBody>
      </p:sp>
      <p:sp>
        <p:nvSpPr>
          <p:cNvPr id="90" name="Text Placeholder 89">
            <a:extLst>
              <a:ext uri="{FF2B5EF4-FFF2-40B4-BE49-F238E27FC236}">
                <a16:creationId xmlns:a16="http://schemas.microsoft.com/office/drawing/2014/main" id="{F2E872A2-7B05-40C0-ABDC-056426DA0C33}"/>
              </a:ext>
            </a:extLst>
          </p:cNvPr>
          <p:cNvSpPr>
            <a:spLocks noGrp="1"/>
          </p:cNvSpPr>
          <p:nvPr>
            <p:ph type="body" sz="quarter" idx="20"/>
          </p:nvPr>
        </p:nvSpPr>
        <p:spPr>
          <a:xfrm>
            <a:off x="4296000" y="3680003"/>
            <a:ext cx="3600000" cy="432000"/>
          </a:xfrm>
          <a:noFill/>
        </p:spPr>
        <p:txBody>
          <a:bodyPr vert="horz" lIns="0" tIns="0" rIns="0" bIns="72000" rtlCol="0" anchor="b">
            <a:noAutofit/>
          </a:bodyPr>
          <a:lstStyle>
            <a:lvl1pPr marL="0" indent="0">
              <a:buNone/>
              <a:defRPr lang="en-US" sz="1600" b="1" i="0" smtClean="0">
                <a:solidFill>
                  <a:schemeClr val="tx2"/>
                </a:solidFill>
                <a:latin typeface="+mj-lt"/>
                <a:ea typeface="Open Sans Extrabold" panose="020B0606030504020204" pitchFamily="34" charset="0"/>
                <a:cs typeface="Open Sans Extrabold" panose="020B0606030504020204" pitchFamily="34" charset="0"/>
              </a:defRPr>
            </a:lvl1pPr>
            <a:lvl2pPr>
              <a:defRPr lang="en-US" b="0" smtClean="0"/>
            </a:lvl2pPr>
            <a:lvl3pPr>
              <a:defRPr lang="en-US" b="0" smtClean="0"/>
            </a:lvl3pPr>
            <a:lvl4pPr>
              <a:defRPr lang="en-US" b="0" smtClean="0"/>
            </a:lvl4pPr>
            <a:lvl5pPr>
              <a:defRPr lang="en-US" b="0"/>
            </a:lvl5pPr>
          </a:lstStyle>
          <a:p>
            <a:pPr marL="180000" lvl="0" indent="-180000"/>
            <a:r>
              <a:rPr lang="en-US"/>
              <a:t>Edit Master text styles</a:t>
            </a:r>
          </a:p>
        </p:txBody>
      </p:sp>
      <p:sp>
        <p:nvSpPr>
          <p:cNvPr id="34" name="Text Placeholder 18">
            <a:extLst>
              <a:ext uri="{FF2B5EF4-FFF2-40B4-BE49-F238E27FC236}">
                <a16:creationId xmlns:a16="http://schemas.microsoft.com/office/drawing/2014/main" id="{168F88CF-AA9F-42AA-82EF-534747E8E5AD}"/>
              </a:ext>
            </a:extLst>
          </p:cNvPr>
          <p:cNvSpPr>
            <a:spLocks noGrp="1"/>
          </p:cNvSpPr>
          <p:nvPr>
            <p:ph type="body" sz="quarter" idx="23"/>
          </p:nvPr>
        </p:nvSpPr>
        <p:spPr>
          <a:xfrm>
            <a:off x="8231996" y="1016001"/>
            <a:ext cx="3600000"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Edit Master text styles</a:t>
            </a:r>
          </a:p>
        </p:txBody>
      </p:sp>
      <p:cxnSp>
        <p:nvCxnSpPr>
          <p:cNvPr id="19" name="Straight Connector 18">
            <a:extLst>
              <a:ext uri="{FF2B5EF4-FFF2-40B4-BE49-F238E27FC236}">
                <a16:creationId xmlns:a16="http://schemas.microsoft.com/office/drawing/2014/main" id="{4F87F2B3-947A-4301-8ADA-128771A36120}"/>
              </a:ext>
            </a:extLst>
          </p:cNvPr>
          <p:cNvCxnSpPr>
            <a:cxnSpLocks/>
          </p:cNvCxnSpPr>
          <p:nvPr/>
        </p:nvCxnSpPr>
        <p:spPr>
          <a:xfrm>
            <a:off x="0" y="936000"/>
            <a:ext cx="12192000" cy="0"/>
          </a:xfrm>
          <a:prstGeom prst="line">
            <a:avLst/>
          </a:prstGeom>
          <a:ln>
            <a:solidFill>
              <a:srgbClr val="123D80"/>
            </a:solidFill>
          </a:ln>
        </p:spPr>
        <p:style>
          <a:lnRef idx="1">
            <a:schemeClr val="accent1"/>
          </a:lnRef>
          <a:fillRef idx="0">
            <a:schemeClr val="accent1"/>
          </a:fillRef>
          <a:effectRef idx="0">
            <a:schemeClr val="accent1"/>
          </a:effectRef>
          <a:fontRef idx="minor">
            <a:schemeClr val="tx1"/>
          </a:fontRef>
        </p:style>
      </p:cxnSp>
      <p:sp>
        <p:nvSpPr>
          <p:cNvPr id="9" name="Footer Placeholder 8">
            <a:extLst>
              <a:ext uri="{FF2B5EF4-FFF2-40B4-BE49-F238E27FC236}">
                <a16:creationId xmlns:a16="http://schemas.microsoft.com/office/drawing/2014/main" id="{85FA005F-D8E2-4BAC-A245-EA3E51470026}"/>
              </a:ext>
            </a:extLst>
          </p:cNvPr>
          <p:cNvSpPr>
            <a:spLocks noGrp="1"/>
          </p:cNvSpPr>
          <p:nvPr>
            <p:ph type="ftr" sz="quarter" idx="27"/>
          </p:nvPr>
        </p:nvSpPr>
        <p:spPr/>
        <p:txBody>
          <a:bodyPr/>
          <a:lstStyle/>
          <a:p>
            <a:r>
              <a:rPr lang="en-US"/>
              <a:t>PROPRIETARY &amp; CONFIDENTIAL</a:t>
            </a:r>
            <a:endParaRPr lang="en-US" dirty="0"/>
          </a:p>
        </p:txBody>
      </p:sp>
      <p:sp>
        <p:nvSpPr>
          <p:cNvPr id="6" name="Content Placeholder 5">
            <a:extLst>
              <a:ext uri="{FF2B5EF4-FFF2-40B4-BE49-F238E27FC236}">
                <a16:creationId xmlns:a16="http://schemas.microsoft.com/office/drawing/2014/main" id="{CDC120E0-CF79-4350-99B9-486C6DBB2B24}"/>
              </a:ext>
            </a:extLst>
          </p:cNvPr>
          <p:cNvSpPr>
            <a:spLocks noGrp="1"/>
          </p:cNvSpPr>
          <p:nvPr>
            <p:ph sz="quarter" idx="28"/>
          </p:nvPr>
        </p:nvSpPr>
        <p:spPr>
          <a:xfrm>
            <a:off x="359259" y="1453714"/>
            <a:ext cx="3600000" cy="2087990"/>
          </a:xfrm>
        </p:spPr>
        <p:txBody>
          <a:bodyPr/>
          <a:lstStyle>
            <a:lvl1pPr>
              <a:lnSpc>
                <a:spcPct val="90000"/>
              </a:lnSpc>
              <a:defRPr/>
            </a:lvl1pPr>
            <a:lvl2pPr>
              <a:lnSpc>
                <a:spcPct val="90000"/>
              </a:lnSpc>
              <a:defRPr/>
            </a:lvl2pPr>
            <a:lvl3pPr>
              <a:lnSpc>
                <a:spcPct val="90000"/>
              </a:lnSpc>
              <a:defRPr/>
            </a:lvl3pPr>
          </a:lstStyle>
          <a:p>
            <a:pPr lvl="0"/>
            <a:r>
              <a:rPr lang="en-US"/>
              <a:t>Edit Master text styles</a:t>
            </a:r>
          </a:p>
          <a:p>
            <a:pPr lvl="1"/>
            <a:r>
              <a:rPr lang="en-US"/>
              <a:t>Second level</a:t>
            </a:r>
          </a:p>
          <a:p>
            <a:pPr lvl="2"/>
            <a:r>
              <a:rPr lang="en-US"/>
              <a:t>Third level</a:t>
            </a:r>
          </a:p>
        </p:txBody>
      </p:sp>
      <p:sp>
        <p:nvSpPr>
          <p:cNvPr id="11" name="Content Placeholder 10">
            <a:extLst>
              <a:ext uri="{FF2B5EF4-FFF2-40B4-BE49-F238E27FC236}">
                <a16:creationId xmlns:a16="http://schemas.microsoft.com/office/drawing/2014/main" id="{7B843DD5-C1B5-43EC-9C77-AC4F2C6EDD1E}"/>
              </a:ext>
            </a:extLst>
          </p:cNvPr>
          <p:cNvSpPr>
            <a:spLocks noGrp="1"/>
          </p:cNvSpPr>
          <p:nvPr>
            <p:ph sz="quarter" idx="29"/>
          </p:nvPr>
        </p:nvSpPr>
        <p:spPr>
          <a:xfrm>
            <a:off x="4296000" y="1453704"/>
            <a:ext cx="3600000" cy="2088000"/>
          </a:xfrm>
        </p:spPr>
        <p:txBody>
          <a:bodyPr/>
          <a:lstStyle>
            <a:lvl1pPr>
              <a:lnSpc>
                <a:spcPct val="90000"/>
              </a:lnSpc>
              <a:defRPr/>
            </a:lvl1pPr>
            <a:lvl2pPr>
              <a:lnSpc>
                <a:spcPct val="90000"/>
              </a:lnSpc>
              <a:defRPr/>
            </a:lvl2pPr>
            <a:lvl3pPr>
              <a:lnSpc>
                <a:spcPct val="90000"/>
              </a:lnSpc>
              <a:defRPr/>
            </a:lvl3pPr>
          </a:lstStyle>
          <a:p>
            <a:pPr lvl="0"/>
            <a:r>
              <a:rPr lang="en-US"/>
              <a:t>Edit Master text styles</a:t>
            </a:r>
          </a:p>
          <a:p>
            <a:pPr lvl="1"/>
            <a:r>
              <a:rPr lang="en-US"/>
              <a:t>Second level</a:t>
            </a:r>
          </a:p>
          <a:p>
            <a:pPr lvl="2"/>
            <a:r>
              <a:rPr lang="en-US"/>
              <a:t>Third level</a:t>
            </a:r>
          </a:p>
        </p:txBody>
      </p:sp>
      <p:sp>
        <p:nvSpPr>
          <p:cNvPr id="16" name="Content Placeholder 15">
            <a:extLst>
              <a:ext uri="{FF2B5EF4-FFF2-40B4-BE49-F238E27FC236}">
                <a16:creationId xmlns:a16="http://schemas.microsoft.com/office/drawing/2014/main" id="{E337C2F1-FAB3-4D66-9E88-ACCF1ECA50E1}"/>
              </a:ext>
            </a:extLst>
          </p:cNvPr>
          <p:cNvSpPr>
            <a:spLocks noGrp="1"/>
          </p:cNvSpPr>
          <p:nvPr>
            <p:ph sz="quarter" idx="31"/>
          </p:nvPr>
        </p:nvSpPr>
        <p:spPr>
          <a:xfrm>
            <a:off x="8231996" y="1453703"/>
            <a:ext cx="3600000" cy="4746299"/>
          </a:xfrm>
        </p:spPr>
        <p:txBody>
          <a:bodyPr/>
          <a:lstStyle>
            <a:lvl1pPr>
              <a:lnSpc>
                <a:spcPct val="90000"/>
              </a:lnSpc>
              <a:defRPr/>
            </a:lvl1pPr>
            <a:lvl2pPr>
              <a:lnSpc>
                <a:spcPct val="90000"/>
              </a:lnSpc>
              <a:defRPr/>
            </a:lvl2pPr>
            <a:lvl3pPr>
              <a:lnSpc>
                <a:spcPct val="90000"/>
              </a:lnSpc>
              <a:defRPr/>
            </a:lvl3pPr>
          </a:lstStyle>
          <a:p>
            <a:pPr lvl="0"/>
            <a:r>
              <a:rPr lang="en-US"/>
              <a:t>Edit Master text styles</a:t>
            </a:r>
          </a:p>
          <a:p>
            <a:pPr lvl="1"/>
            <a:r>
              <a:rPr lang="en-US"/>
              <a:t>Second level</a:t>
            </a:r>
          </a:p>
          <a:p>
            <a:pPr lvl="2"/>
            <a:r>
              <a:rPr lang="en-US"/>
              <a:t>Third level</a:t>
            </a:r>
          </a:p>
        </p:txBody>
      </p:sp>
      <p:sp>
        <p:nvSpPr>
          <p:cNvPr id="18" name="Content Placeholder 17">
            <a:extLst>
              <a:ext uri="{FF2B5EF4-FFF2-40B4-BE49-F238E27FC236}">
                <a16:creationId xmlns:a16="http://schemas.microsoft.com/office/drawing/2014/main" id="{5D546021-DBF9-4C1C-8C6E-5EA5448388FB}"/>
              </a:ext>
            </a:extLst>
          </p:cNvPr>
          <p:cNvSpPr>
            <a:spLocks noGrp="1"/>
          </p:cNvSpPr>
          <p:nvPr>
            <p:ph sz="quarter" idx="32"/>
          </p:nvPr>
        </p:nvSpPr>
        <p:spPr>
          <a:xfrm>
            <a:off x="359259" y="4112003"/>
            <a:ext cx="3600000" cy="2088000"/>
          </a:xfrm>
        </p:spPr>
        <p:txBody>
          <a:bodyPr/>
          <a:lstStyle>
            <a:lvl1pPr>
              <a:lnSpc>
                <a:spcPct val="90000"/>
              </a:lnSpc>
              <a:defRPr/>
            </a:lvl1pPr>
            <a:lvl2pPr>
              <a:lnSpc>
                <a:spcPct val="90000"/>
              </a:lnSpc>
              <a:defRPr/>
            </a:lvl2pPr>
            <a:lvl3pPr>
              <a:lnSpc>
                <a:spcPct val="90000"/>
              </a:lnSpc>
              <a:defRPr/>
            </a:lvl3pPr>
          </a:lstStyle>
          <a:p>
            <a:pPr lvl="0"/>
            <a:r>
              <a:rPr lang="en-US"/>
              <a:t>Edit Master text styles</a:t>
            </a:r>
          </a:p>
          <a:p>
            <a:pPr lvl="1"/>
            <a:r>
              <a:rPr lang="en-US"/>
              <a:t>Second level</a:t>
            </a:r>
          </a:p>
          <a:p>
            <a:pPr lvl="2"/>
            <a:r>
              <a:rPr lang="en-US"/>
              <a:t>Third level</a:t>
            </a:r>
          </a:p>
        </p:txBody>
      </p:sp>
      <p:sp>
        <p:nvSpPr>
          <p:cNvPr id="21" name="Content Placeholder 20">
            <a:extLst>
              <a:ext uri="{FF2B5EF4-FFF2-40B4-BE49-F238E27FC236}">
                <a16:creationId xmlns:a16="http://schemas.microsoft.com/office/drawing/2014/main" id="{F13EFFA3-7034-4048-A295-D5ADC8396621}"/>
              </a:ext>
            </a:extLst>
          </p:cNvPr>
          <p:cNvSpPr>
            <a:spLocks noGrp="1"/>
          </p:cNvSpPr>
          <p:nvPr>
            <p:ph sz="quarter" idx="33"/>
          </p:nvPr>
        </p:nvSpPr>
        <p:spPr>
          <a:xfrm>
            <a:off x="4296000" y="4112003"/>
            <a:ext cx="3600000" cy="2088000"/>
          </a:xfrm>
        </p:spPr>
        <p:txBody>
          <a:bodyPr/>
          <a:lstStyle>
            <a:lvl1pPr>
              <a:lnSpc>
                <a:spcPct val="90000"/>
              </a:lnSpc>
              <a:defRPr/>
            </a:lvl1pPr>
            <a:lvl2pPr>
              <a:lnSpc>
                <a:spcPct val="90000"/>
              </a:lnSpc>
              <a:defRPr/>
            </a:lvl2pPr>
            <a:lvl3pPr>
              <a:lnSpc>
                <a:spcPct val="90000"/>
              </a:lnSpc>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56806214"/>
      </p:ext>
    </p:extLst>
  </p:cSld>
  <p:clrMapOvr>
    <a:masterClrMapping/>
  </p:clrMapOvr>
  <p:extLst>
    <p:ext uri="{DCECCB84-F9BA-43D5-87BE-67443E8EF086}">
      <p15:sldGuideLst xmlns:p15="http://schemas.microsoft.com/office/powerpoint/2012/main">
        <p15:guide id="5" pos="288" userDrawn="1">
          <p15:clr>
            <a:srgbClr val="FBAE40"/>
          </p15:clr>
        </p15:guide>
        <p15:guide id="6"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3+3">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D5AA219-A4DD-4FD4-AD9F-5C19ACB626C2}"/>
              </a:ext>
            </a:extLst>
          </p:cNvPr>
          <p:cNvGraphicFramePr>
            <a:graphicFrameLocks noChangeAspect="1"/>
          </p:cNvGraphicFramePr>
          <p:nvPr>
            <p:custDataLst>
              <p:tags r:id="rId1"/>
            </p:custDataLst>
            <p:extLst>
              <p:ext uri="{D42A27DB-BD31-4B8C-83A1-F6EECF244321}">
                <p14:modId xmlns:p14="http://schemas.microsoft.com/office/powerpoint/2010/main" val="4216098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4D5AA219-A4DD-4FD4-AD9F-5C19ACB626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p:nvPr>
        </p:nvSpPr>
        <p:spPr>
          <a:xfrm>
            <a:off x="359999" y="72000"/>
            <a:ext cx="11471997" cy="864000"/>
          </a:xfrm>
        </p:spPr>
        <p:txBody>
          <a:bodyPr vert="horz" lIns="0" rIns="0">
            <a:noAutofit/>
          </a:bodyPr>
          <a:lstStyle>
            <a:lvl1pPr>
              <a:defRPr>
                <a:solidFill>
                  <a:srgbClr val="123D80"/>
                </a:solidFill>
              </a:defRPr>
            </a:lvl1pPr>
          </a:lstStyle>
          <a:p>
            <a:r>
              <a:rPr lang="en-US"/>
              <a:t>Click to edit Master title style</a:t>
            </a:r>
            <a:endParaRPr lang="en-US" dirty="0"/>
          </a:p>
        </p:txBody>
      </p:sp>
      <p:sp>
        <p:nvSpPr>
          <p:cNvPr id="7" name="Text Placeholder 18">
            <a:extLst>
              <a:ext uri="{FF2B5EF4-FFF2-40B4-BE49-F238E27FC236}">
                <a16:creationId xmlns:a16="http://schemas.microsoft.com/office/drawing/2014/main" id="{9FDFF3B7-E0F4-5F4E-B0BE-76D6D047A0F9}"/>
              </a:ext>
            </a:extLst>
          </p:cNvPr>
          <p:cNvSpPr>
            <a:spLocks noGrp="1"/>
          </p:cNvSpPr>
          <p:nvPr>
            <p:ph type="body" sz="quarter" idx="10"/>
          </p:nvPr>
        </p:nvSpPr>
        <p:spPr>
          <a:xfrm>
            <a:off x="4296000" y="1016001"/>
            <a:ext cx="3600000"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Edit Master text styles</a:t>
            </a:r>
          </a:p>
        </p:txBody>
      </p:sp>
      <p:sp>
        <p:nvSpPr>
          <p:cNvPr id="10" name="Text Placeholder 18">
            <a:extLst>
              <a:ext uri="{FF2B5EF4-FFF2-40B4-BE49-F238E27FC236}">
                <a16:creationId xmlns:a16="http://schemas.microsoft.com/office/drawing/2014/main" id="{3CF3BCFF-4E6F-1D4A-AA1F-F698E02941D3}"/>
              </a:ext>
            </a:extLst>
          </p:cNvPr>
          <p:cNvSpPr>
            <a:spLocks noGrp="1"/>
          </p:cNvSpPr>
          <p:nvPr>
            <p:ph type="body" sz="quarter" idx="14"/>
          </p:nvPr>
        </p:nvSpPr>
        <p:spPr>
          <a:xfrm>
            <a:off x="360000" y="1016001"/>
            <a:ext cx="3600000"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Edit Master text styles</a:t>
            </a:r>
          </a:p>
        </p:txBody>
      </p:sp>
      <p:sp>
        <p:nvSpPr>
          <p:cNvPr id="86" name="Text Placeholder 85">
            <a:extLst>
              <a:ext uri="{FF2B5EF4-FFF2-40B4-BE49-F238E27FC236}">
                <a16:creationId xmlns:a16="http://schemas.microsoft.com/office/drawing/2014/main" id="{F5B18523-20E6-43D3-8B29-643A436EEF17}"/>
              </a:ext>
            </a:extLst>
          </p:cNvPr>
          <p:cNvSpPr>
            <a:spLocks noGrp="1"/>
          </p:cNvSpPr>
          <p:nvPr>
            <p:ph type="body" sz="quarter" idx="19"/>
          </p:nvPr>
        </p:nvSpPr>
        <p:spPr>
          <a:xfrm>
            <a:off x="359259" y="3680003"/>
            <a:ext cx="3600000" cy="432000"/>
          </a:xfrm>
          <a:noFill/>
        </p:spPr>
        <p:txBody>
          <a:bodyPr vert="horz" lIns="0" tIns="0" rIns="0" bIns="72000" rtlCol="0" anchor="b">
            <a:noAutofit/>
          </a:bodyPr>
          <a:lstStyle>
            <a:lvl1pPr marL="0" indent="0">
              <a:buNone/>
              <a:defRPr lang="en-US" sz="1600" b="1" i="0" smtClean="0">
                <a:solidFill>
                  <a:schemeClr val="tx2"/>
                </a:solidFill>
                <a:latin typeface="+mj-lt"/>
                <a:ea typeface="Open Sans Extrabold" panose="020B0606030504020204" pitchFamily="34" charset="0"/>
                <a:cs typeface="Open Sans Extrabold" panose="020B0606030504020204" pitchFamily="34" charset="0"/>
              </a:defRPr>
            </a:lvl1pPr>
            <a:lvl2pPr>
              <a:defRPr lang="en-US" b="0" smtClean="0"/>
            </a:lvl2pPr>
            <a:lvl3pPr>
              <a:defRPr lang="en-US" b="0" smtClean="0"/>
            </a:lvl3pPr>
            <a:lvl4pPr>
              <a:defRPr lang="en-US" b="0" smtClean="0"/>
            </a:lvl4pPr>
            <a:lvl5pPr>
              <a:defRPr lang="en-US" b="0"/>
            </a:lvl5pPr>
          </a:lstStyle>
          <a:p>
            <a:pPr marL="180000" lvl="0" indent="-180000"/>
            <a:r>
              <a:rPr lang="en-US"/>
              <a:t>Edit Master text styles</a:t>
            </a:r>
          </a:p>
        </p:txBody>
      </p:sp>
      <p:sp>
        <p:nvSpPr>
          <p:cNvPr id="90" name="Text Placeholder 89">
            <a:extLst>
              <a:ext uri="{FF2B5EF4-FFF2-40B4-BE49-F238E27FC236}">
                <a16:creationId xmlns:a16="http://schemas.microsoft.com/office/drawing/2014/main" id="{F2E872A2-7B05-40C0-ABDC-056426DA0C33}"/>
              </a:ext>
            </a:extLst>
          </p:cNvPr>
          <p:cNvSpPr>
            <a:spLocks noGrp="1"/>
          </p:cNvSpPr>
          <p:nvPr>
            <p:ph type="body" sz="quarter" idx="20"/>
          </p:nvPr>
        </p:nvSpPr>
        <p:spPr>
          <a:xfrm>
            <a:off x="4296000" y="3680003"/>
            <a:ext cx="3600000" cy="432000"/>
          </a:xfrm>
          <a:noFill/>
        </p:spPr>
        <p:txBody>
          <a:bodyPr vert="horz" lIns="0" tIns="0" rIns="0" bIns="72000" rtlCol="0" anchor="b">
            <a:noAutofit/>
          </a:bodyPr>
          <a:lstStyle>
            <a:lvl1pPr marL="0" indent="0">
              <a:buNone/>
              <a:defRPr lang="en-US" sz="1600" b="1" i="0" smtClean="0">
                <a:solidFill>
                  <a:schemeClr val="tx2"/>
                </a:solidFill>
                <a:latin typeface="+mj-lt"/>
                <a:ea typeface="Open Sans Extrabold" panose="020B0606030504020204" pitchFamily="34" charset="0"/>
                <a:cs typeface="Open Sans Extrabold" panose="020B0606030504020204" pitchFamily="34" charset="0"/>
              </a:defRPr>
            </a:lvl1pPr>
            <a:lvl2pPr>
              <a:defRPr lang="en-US" b="0" smtClean="0"/>
            </a:lvl2pPr>
            <a:lvl3pPr>
              <a:defRPr lang="en-US" b="0" smtClean="0"/>
            </a:lvl3pPr>
            <a:lvl4pPr>
              <a:defRPr lang="en-US" b="0" smtClean="0"/>
            </a:lvl4pPr>
            <a:lvl5pPr>
              <a:defRPr lang="en-US" b="0"/>
            </a:lvl5pPr>
          </a:lstStyle>
          <a:p>
            <a:pPr marL="180000" lvl="0" indent="-180000"/>
            <a:r>
              <a:rPr lang="en-US"/>
              <a:t>Edit Master text styles</a:t>
            </a:r>
          </a:p>
        </p:txBody>
      </p:sp>
      <p:sp>
        <p:nvSpPr>
          <p:cNvPr id="34" name="Text Placeholder 18">
            <a:extLst>
              <a:ext uri="{FF2B5EF4-FFF2-40B4-BE49-F238E27FC236}">
                <a16:creationId xmlns:a16="http://schemas.microsoft.com/office/drawing/2014/main" id="{168F88CF-AA9F-42AA-82EF-534747E8E5AD}"/>
              </a:ext>
            </a:extLst>
          </p:cNvPr>
          <p:cNvSpPr>
            <a:spLocks noGrp="1"/>
          </p:cNvSpPr>
          <p:nvPr>
            <p:ph type="body" sz="quarter" idx="23"/>
          </p:nvPr>
        </p:nvSpPr>
        <p:spPr>
          <a:xfrm>
            <a:off x="8231996" y="1016001"/>
            <a:ext cx="3600000"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Edit Master text styles</a:t>
            </a:r>
          </a:p>
        </p:txBody>
      </p:sp>
      <p:sp>
        <p:nvSpPr>
          <p:cNvPr id="36" name="Text Placeholder 89">
            <a:extLst>
              <a:ext uri="{FF2B5EF4-FFF2-40B4-BE49-F238E27FC236}">
                <a16:creationId xmlns:a16="http://schemas.microsoft.com/office/drawing/2014/main" id="{26AFA006-1F05-4FBB-AE77-1FB8EE25D212}"/>
              </a:ext>
            </a:extLst>
          </p:cNvPr>
          <p:cNvSpPr>
            <a:spLocks noGrp="1"/>
          </p:cNvSpPr>
          <p:nvPr>
            <p:ph type="body" sz="quarter" idx="25"/>
          </p:nvPr>
        </p:nvSpPr>
        <p:spPr>
          <a:xfrm>
            <a:off x="8231996" y="3680003"/>
            <a:ext cx="3600000" cy="432000"/>
          </a:xfrm>
          <a:noFill/>
        </p:spPr>
        <p:txBody>
          <a:bodyPr vert="horz" lIns="0" tIns="0" rIns="0" bIns="72000" rtlCol="0" anchor="b">
            <a:noAutofit/>
          </a:bodyPr>
          <a:lstStyle>
            <a:lvl1pPr marL="0" indent="0">
              <a:buNone/>
              <a:defRPr lang="en-US" sz="1600" b="1" i="0" smtClean="0">
                <a:solidFill>
                  <a:schemeClr val="tx2"/>
                </a:solidFill>
                <a:latin typeface="+mj-lt"/>
                <a:ea typeface="Open Sans Extrabold" panose="020B0606030504020204" pitchFamily="34" charset="0"/>
                <a:cs typeface="Open Sans Extrabold" panose="020B0606030504020204" pitchFamily="34" charset="0"/>
              </a:defRPr>
            </a:lvl1pPr>
            <a:lvl2pPr>
              <a:defRPr lang="en-US" b="0" smtClean="0"/>
            </a:lvl2pPr>
            <a:lvl3pPr>
              <a:defRPr lang="en-US" b="0" smtClean="0"/>
            </a:lvl3pPr>
            <a:lvl4pPr>
              <a:defRPr lang="en-US" b="0" smtClean="0"/>
            </a:lvl4pPr>
            <a:lvl5pPr>
              <a:defRPr lang="en-US" b="0"/>
            </a:lvl5pPr>
          </a:lstStyle>
          <a:p>
            <a:pPr marL="180000" lvl="0" indent="-180000"/>
            <a:r>
              <a:rPr lang="en-US"/>
              <a:t>Edit Master text styles</a:t>
            </a:r>
          </a:p>
        </p:txBody>
      </p:sp>
      <p:cxnSp>
        <p:nvCxnSpPr>
          <p:cNvPr id="19" name="Straight Connector 18">
            <a:extLst>
              <a:ext uri="{FF2B5EF4-FFF2-40B4-BE49-F238E27FC236}">
                <a16:creationId xmlns:a16="http://schemas.microsoft.com/office/drawing/2014/main" id="{4F87F2B3-947A-4301-8ADA-128771A36120}"/>
              </a:ext>
            </a:extLst>
          </p:cNvPr>
          <p:cNvCxnSpPr>
            <a:cxnSpLocks/>
          </p:cNvCxnSpPr>
          <p:nvPr/>
        </p:nvCxnSpPr>
        <p:spPr>
          <a:xfrm>
            <a:off x="0" y="936000"/>
            <a:ext cx="12192000" cy="0"/>
          </a:xfrm>
          <a:prstGeom prst="line">
            <a:avLst/>
          </a:prstGeom>
          <a:ln>
            <a:solidFill>
              <a:srgbClr val="123D80"/>
            </a:solidFill>
          </a:ln>
        </p:spPr>
        <p:style>
          <a:lnRef idx="1">
            <a:schemeClr val="accent1"/>
          </a:lnRef>
          <a:fillRef idx="0">
            <a:schemeClr val="accent1"/>
          </a:fillRef>
          <a:effectRef idx="0">
            <a:schemeClr val="accent1"/>
          </a:effectRef>
          <a:fontRef idx="minor">
            <a:schemeClr val="tx1"/>
          </a:fontRef>
        </p:style>
      </p:cxnSp>
      <p:sp>
        <p:nvSpPr>
          <p:cNvPr id="9" name="Footer Placeholder 8">
            <a:extLst>
              <a:ext uri="{FF2B5EF4-FFF2-40B4-BE49-F238E27FC236}">
                <a16:creationId xmlns:a16="http://schemas.microsoft.com/office/drawing/2014/main" id="{85FA005F-D8E2-4BAC-A245-EA3E51470026}"/>
              </a:ext>
            </a:extLst>
          </p:cNvPr>
          <p:cNvSpPr>
            <a:spLocks noGrp="1"/>
          </p:cNvSpPr>
          <p:nvPr>
            <p:ph type="ftr" sz="quarter" idx="27"/>
          </p:nvPr>
        </p:nvSpPr>
        <p:spPr>
          <a:xfrm>
            <a:off x="7866240" y="6442144"/>
            <a:ext cx="3600000" cy="216000"/>
          </a:xfrm>
        </p:spPr>
        <p:txBody>
          <a:bodyPr/>
          <a:lstStyle/>
          <a:p>
            <a:r>
              <a:rPr lang="en-US"/>
              <a:t>PROPRIETARY &amp; CONFIDENTIAL</a:t>
            </a:r>
            <a:endParaRPr lang="en-US" dirty="0"/>
          </a:p>
        </p:txBody>
      </p:sp>
      <p:sp>
        <p:nvSpPr>
          <p:cNvPr id="6" name="Content Placeholder 5">
            <a:extLst>
              <a:ext uri="{FF2B5EF4-FFF2-40B4-BE49-F238E27FC236}">
                <a16:creationId xmlns:a16="http://schemas.microsoft.com/office/drawing/2014/main" id="{CDC120E0-CF79-4350-99B9-486C6DBB2B24}"/>
              </a:ext>
            </a:extLst>
          </p:cNvPr>
          <p:cNvSpPr>
            <a:spLocks noGrp="1"/>
          </p:cNvSpPr>
          <p:nvPr>
            <p:ph sz="quarter" idx="28"/>
          </p:nvPr>
        </p:nvSpPr>
        <p:spPr>
          <a:xfrm>
            <a:off x="359259" y="1453714"/>
            <a:ext cx="3600000" cy="2087990"/>
          </a:xfrm>
        </p:spPr>
        <p:txBody>
          <a:bodyPr/>
          <a:lstStyle>
            <a:lvl1pPr>
              <a:lnSpc>
                <a:spcPct val="90000"/>
              </a:lnSpc>
              <a:defRPr/>
            </a:lvl1pPr>
            <a:lvl2pPr>
              <a:lnSpc>
                <a:spcPct val="90000"/>
              </a:lnSpc>
              <a:defRPr/>
            </a:lvl2pPr>
            <a:lvl3pPr>
              <a:lnSpc>
                <a:spcPct val="90000"/>
              </a:lnSpc>
              <a:defRPr/>
            </a:lvl3pPr>
          </a:lstStyle>
          <a:p>
            <a:pPr lvl="0"/>
            <a:r>
              <a:rPr lang="en-US"/>
              <a:t>Edit Master text styles</a:t>
            </a:r>
          </a:p>
          <a:p>
            <a:pPr lvl="1"/>
            <a:r>
              <a:rPr lang="en-US"/>
              <a:t>Second level</a:t>
            </a:r>
          </a:p>
          <a:p>
            <a:pPr lvl="2"/>
            <a:r>
              <a:rPr lang="en-US"/>
              <a:t>Third level</a:t>
            </a:r>
          </a:p>
        </p:txBody>
      </p:sp>
      <p:sp>
        <p:nvSpPr>
          <p:cNvPr id="11" name="Content Placeholder 10">
            <a:extLst>
              <a:ext uri="{FF2B5EF4-FFF2-40B4-BE49-F238E27FC236}">
                <a16:creationId xmlns:a16="http://schemas.microsoft.com/office/drawing/2014/main" id="{7B843DD5-C1B5-43EC-9C77-AC4F2C6EDD1E}"/>
              </a:ext>
            </a:extLst>
          </p:cNvPr>
          <p:cNvSpPr>
            <a:spLocks noGrp="1"/>
          </p:cNvSpPr>
          <p:nvPr>
            <p:ph sz="quarter" idx="29"/>
          </p:nvPr>
        </p:nvSpPr>
        <p:spPr>
          <a:xfrm>
            <a:off x="4296000" y="1453704"/>
            <a:ext cx="3600000" cy="2088000"/>
          </a:xfrm>
        </p:spPr>
        <p:txBody>
          <a:bodyPr/>
          <a:lstStyle>
            <a:lvl1pPr>
              <a:lnSpc>
                <a:spcPct val="90000"/>
              </a:lnSpc>
              <a:defRPr/>
            </a:lvl1pPr>
            <a:lvl2pPr>
              <a:lnSpc>
                <a:spcPct val="90000"/>
              </a:lnSpc>
              <a:defRPr/>
            </a:lvl2pPr>
            <a:lvl3pPr>
              <a:lnSpc>
                <a:spcPct val="90000"/>
              </a:lnSpc>
              <a:defRPr/>
            </a:lvl3pPr>
          </a:lstStyle>
          <a:p>
            <a:pPr lvl="0"/>
            <a:r>
              <a:rPr lang="en-US"/>
              <a:t>Edit Master text styles</a:t>
            </a:r>
          </a:p>
          <a:p>
            <a:pPr lvl="1"/>
            <a:r>
              <a:rPr lang="en-US"/>
              <a:t>Second level</a:t>
            </a:r>
          </a:p>
          <a:p>
            <a:pPr lvl="2"/>
            <a:r>
              <a:rPr lang="en-US"/>
              <a:t>Third level</a:t>
            </a:r>
          </a:p>
        </p:txBody>
      </p:sp>
      <p:sp>
        <p:nvSpPr>
          <p:cNvPr id="13" name="Content Placeholder 12">
            <a:extLst>
              <a:ext uri="{FF2B5EF4-FFF2-40B4-BE49-F238E27FC236}">
                <a16:creationId xmlns:a16="http://schemas.microsoft.com/office/drawing/2014/main" id="{406421D4-B2F9-4C35-93BA-608926A8D74C}"/>
              </a:ext>
            </a:extLst>
          </p:cNvPr>
          <p:cNvSpPr>
            <a:spLocks noGrp="1"/>
          </p:cNvSpPr>
          <p:nvPr>
            <p:ph sz="quarter" idx="30"/>
          </p:nvPr>
        </p:nvSpPr>
        <p:spPr>
          <a:xfrm>
            <a:off x="8231996" y="4112003"/>
            <a:ext cx="3600000" cy="2088000"/>
          </a:xfrm>
        </p:spPr>
        <p:txBody>
          <a:bodyPr/>
          <a:lstStyle>
            <a:lvl1pPr>
              <a:lnSpc>
                <a:spcPct val="90000"/>
              </a:lnSpc>
              <a:defRPr/>
            </a:lvl1pPr>
            <a:lvl2pPr>
              <a:lnSpc>
                <a:spcPct val="90000"/>
              </a:lnSpc>
              <a:defRPr/>
            </a:lvl2pPr>
            <a:lvl3pPr>
              <a:lnSpc>
                <a:spcPct val="90000"/>
              </a:lnSpc>
              <a:defRPr/>
            </a:lvl3pPr>
          </a:lstStyle>
          <a:p>
            <a:pPr lvl="0"/>
            <a:r>
              <a:rPr lang="en-US"/>
              <a:t>Edit Master text styles</a:t>
            </a:r>
          </a:p>
          <a:p>
            <a:pPr lvl="1"/>
            <a:r>
              <a:rPr lang="en-US"/>
              <a:t>Second level</a:t>
            </a:r>
          </a:p>
          <a:p>
            <a:pPr lvl="2"/>
            <a:r>
              <a:rPr lang="en-US"/>
              <a:t>Third level</a:t>
            </a:r>
          </a:p>
        </p:txBody>
      </p:sp>
      <p:sp>
        <p:nvSpPr>
          <p:cNvPr id="16" name="Content Placeholder 15">
            <a:extLst>
              <a:ext uri="{FF2B5EF4-FFF2-40B4-BE49-F238E27FC236}">
                <a16:creationId xmlns:a16="http://schemas.microsoft.com/office/drawing/2014/main" id="{E337C2F1-FAB3-4D66-9E88-ACCF1ECA50E1}"/>
              </a:ext>
            </a:extLst>
          </p:cNvPr>
          <p:cNvSpPr>
            <a:spLocks noGrp="1"/>
          </p:cNvSpPr>
          <p:nvPr>
            <p:ph sz="quarter" idx="31"/>
          </p:nvPr>
        </p:nvSpPr>
        <p:spPr>
          <a:xfrm>
            <a:off x="8231996" y="1453704"/>
            <a:ext cx="3600000" cy="2088000"/>
          </a:xfrm>
        </p:spPr>
        <p:txBody>
          <a:bodyPr/>
          <a:lstStyle>
            <a:lvl1pPr>
              <a:lnSpc>
                <a:spcPct val="90000"/>
              </a:lnSpc>
              <a:defRPr/>
            </a:lvl1pPr>
            <a:lvl2pPr>
              <a:lnSpc>
                <a:spcPct val="90000"/>
              </a:lnSpc>
              <a:defRPr/>
            </a:lvl2pPr>
            <a:lvl3pPr>
              <a:lnSpc>
                <a:spcPct val="90000"/>
              </a:lnSpc>
              <a:defRPr/>
            </a:lvl3pPr>
          </a:lstStyle>
          <a:p>
            <a:pPr lvl="0"/>
            <a:r>
              <a:rPr lang="en-US"/>
              <a:t>Edit Master text styles</a:t>
            </a:r>
          </a:p>
          <a:p>
            <a:pPr lvl="1"/>
            <a:r>
              <a:rPr lang="en-US"/>
              <a:t>Second level</a:t>
            </a:r>
          </a:p>
          <a:p>
            <a:pPr lvl="2"/>
            <a:r>
              <a:rPr lang="en-US"/>
              <a:t>Third level</a:t>
            </a:r>
          </a:p>
        </p:txBody>
      </p:sp>
      <p:sp>
        <p:nvSpPr>
          <p:cNvPr id="18" name="Content Placeholder 17">
            <a:extLst>
              <a:ext uri="{FF2B5EF4-FFF2-40B4-BE49-F238E27FC236}">
                <a16:creationId xmlns:a16="http://schemas.microsoft.com/office/drawing/2014/main" id="{5D546021-DBF9-4C1C-8C6E-5EA5448388FB}"/>
              </a:ext>
            </a:extLst>
          </p:cNvPr>
          <p:cNvSpPr>
            <a:spLocks noGrp="1"/>
          </p:cNvSpPr>
          <p:nvPr>
            <p:ph sz="quarter" idx="32"/>
          </p:nvPr>
        </p:nvSpPr>
        <p:spPr>
          <a:xfrm>
            <a:off x="359259" y="4112003"/>
            <a:ext cx="3600000" cy="2088000"/>
          </a:xfrm>
        </p:spPr>
        <p:txBody>
          <a:bodyPr/>
          <a:lstStyle>
            <a:lvl1pPr>
              <a:lnSpc>
                <a:spcPct val="90000"/>
              </a:lnSpc>
              <a:defRPr/>
            </a:lvl1pPr>
            <a:lvl2pPr>
              <a:lnSpc>
                <a:spcPct val="90000"/>
              </a:lnSpc>
              <a:defRPr/>
            </a:lvl2pPr>
            <a:lvl3pPr>
              <a:lnSpc>
                <a:spcPct val="90000"/>
              </a:lnSpc>
              <a:defRPr/>
            </a:lvl3pPr>
          </a:lstStyle>
          <a:p>
            <a:pPr lvl="0"/>
            <a:r>
              <a:rPr lang="en-US"/>
              <a:t>Edit Master text styles</a:t>
            </a:r>
          </a:p>
          <a:p>
            <a:pPr lvl="1"/>
            <a:r>
              <a:rPr lang="en-US"/>
              <a:t>Second level</a:t>
            </a:r>
          </a:p>
          <a:p>
            <a:pPr lvl="2"/>
            <a:r>
              <a:rPr lang="en-US"/>
              <a:t>Third level</a:t>
            </a:r>
          </a:p>
        </p:txBody>
      </p:sp>
      <p:sp>
        <p:nvSpPr>
          <p:cNvPr id="21" name="Content Placeholder 20">
            <a:extLst>
              <a:ext uri="{FF2B5EF4-FFF2-40B4-BE49-F238E27FC236}">
                <a16:creationId xmlns:a16="http://schemas.microsoft.com/office/drawing/2014/main" id="{F13EFFA3-7034-4048-A295-D5ADC8396621}"/>
              </a:ext>
            </a:extLst>
          </p:cNvPr>
          <p:cNvSpPr>
            <a:spLocks noGrp="1"/>
          </p:cNvSpPr>
          <p:nvPr>
            <p:ph sz="quarter" idx="33"/>
          </p:nvPr>
        </p:nvSpPr>
        <p:spPr>
          <a:xfrm>
            <a:off x="4296000" y="4112003"/>
            <a:ext cx="3600000" cy="2088000"/>
          </a:xfrm>
        </p:spPr>
        <p:txBody>
          <a:bodyPr/>
          <a:lstStyle>
            <a:lvl1pPr>
              <a:lnSpc>
                <a:spcPct val="90000"/>
              </a:lnSpc>
              <a:defRPr/>
            </a:lvl1pPr>
            <a:lvl2pPr>
              <a:lnSpc>
                <a:spcPct val="90000"/>
              </a:lnSpc>
              <a:defRPr/>
            </a:lvl2pPr>
            <a:lvl3pPr>
              <a:lnSpc>
                <a:spcPct val="90000"/>
              </a:lnSpc>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22615953"/>
      </p:ext>
    </p:extLst>
  </p:cSld>
  <p:clrMapOvr>
    <a:masterClrMapping/>
  </p:clrMapOvr>
  <p:extLst>
    <p:ext uri="{DCECCB84-F9BA-43D5-87BE-67443E8EF086}">
      <p15:sldGuideLst xmlns:p15="http://schemas.microsoft.com/office/powerpoint/2012/main">
        <p15:guide id="5" pos="288" userDrawn="1">
          <p15:clr>
            <a:srgbClr val="FBAE40"/>
          </p15:clr>
        </p15:guide>
        <p15:guide id="6"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itiative Progres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740E1FD-51F5-4835-A865-2C14653B913E}"/>
              </a:ext>
            </a:extLst>
          </p:cNvPr>
          <p:cNvGraphicFramePr>
            <a:graphicFrameLocks noChangeAspect="1"/>
          </p:cNvGraphicFramePr>
          <p:nvPr>
            <p:custDataLst>
              <p:tags r:id="rId1"/>
            </p:custDataLst>
            <p:extLst>
              <p:ext uri="{D42A27DB-BD31-4B8C-83A1-F6EECF244321}">
                <p14:modId xmlns:p14="http://schemas.microsoft.com/office/powerpoint/2010/main" val="41572225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2740E1FD-51F5-4835-A865-2C14653B913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p:nvPr>
        </p:nvSpPr>
        <p:spPr>
          <a:xfrm>
            <a:off x="359999" y="72000"/>
            <a:ext cx="11471997" cy="864000"/>
          </a:xfrm>
        </p:spPr>
        <p:txBody>
          <a:bodyPr vert="horz" lIns="0" rIns="0">
            <a:noAutofit/>
          </a:bodyPr>
          <a:lstStyle>
            <a:lvl1pPr>
              <a:defRPr>
                <a:solidFill>
                  <a:srgbClr val="123D80"/>
                </a:solidFill>
              </a:defRPr>
            </a:lvl1pPr>
          </a:lstStyle>
          <a:p>
            <a:r>
              <a:rPr lang="en-US"/>
              <a:t>Click to edit Master title style</a:t>
            </a:r>
            <a:endParaRPr lang="en-US" dirty="0"/>
          </a:p>
        </p:txBody>
      </p:sp>
      <p:cxnSp>
        <p:nvCxnSpPr>
          <p:cNvPr id="13" name="Straight Connector 12">
            <a:extLst>
              <a:ext uri="{FF2B5EF4-FFF2-40B4-BE49-F238E27FC236}">
                <a16:creationId xmlns:a16="http://schemas.microsoft.com/office/drawing/2014/main" id="{59967098-AF9C-46E1-A911-3CCB37A1D493}"/>
              </a:ext>
            </a:extLst>
          </p:cNvPr>
          <p:cNvCxnSpPr>
            <a:cxnSpLocks/>
          </p:cNvCxnSpPr>
          <p:nvPr/>
        </p:nvCxnSpPr>
        <p:spPr>
          <a:xfrm>
            <a:off x="0" y="936000"/>
            <a:ext cx="12192000" cy="0"/>
          </a:xfrm>
          <a:prstGeom prst="line">
            <a:avLst/>
          </a:prstGeom>
          <a:ln>
            <a:solidFill>
              <a:srgbClr val="123D80"/>
            </a:solidFill>
          </a:ln>
        </p:spPr>
        <p:style>
          <a:lnRef idx="1">
            <a:schemeClr val="accent1"/>
          </a:lnRef>
          <a:fillRef idx="0">
            <a:schemeClr val="accent1"/>
          </a:fillRef>
          <a:effectRef idx="0">
            <a:schemeClr val="accent1"/>
          </a:effectRef>
          <a:fontRef idx="minor">
            <a:schemeClr val="tx1"/>
          </a:fontRef>
        </p:style>
      </p:cxnSp>
      <p:sp>
        <p:nvSpPr>
          <p:cNvPr id="14" name="Footer Placeholder 13">
            <a:extLst>
              <a:ext uri="{FF2B5EF4-FFF2-40B4-BE49-F238E27FC236}">
                <a16:creationId xmlns:a16="http://schemas.microsoft.com/office/drawing/2014/main" id="{11EDCA6E-C5BE-4B08-BE3B-3C2A9A23BB55}"/>
              </a:ext>
            </a:extLst>
          </p:cNvPr>
          <p:cNvSpPr>
            <a:spLocks noGrp="1"/>
          </p:cNvSpPr>
          <p:nvPr>
            <p:ph type="ftr" sz="quarter" idx="11"/>
          </p:nvPr>
        </p:nvSpPr>
        <p:spPr/>
        <p:txBody>
          <a:bodyPr/>
          <a:lstStyle/>
          <a:p>
            <a:r>
              <a:rPr lang="en-US"/>
              <a:t>PROPRIETARY &amp; CONFIDENTIAL</a:t>
            </a:r>
            <a:endParaRPr lang="en-US" dirty="0"/>
          </a:p>
        </p:txBody>
      </p:sp>
      <p:sp>
        <p:nvSpPr>
          <p:cNvPr id="5" name="Text Placeholder 4">
            <a:extLst>
              <a:ext uri="{FF2B5EF4-FFF2-40B4-BE49-F238E27FC236}">
                <a16:creationId xmlns:a16="http://schemas.microsoft.com/office/drawing/2014/main" id="{DE375104-A8A1-43E5-B258-49F9E78256BA}"/>
              </a:ext>
            </a:extLst>
          </p:cNvPr>
          <p:cNvSpPr>
            <a:spLocks noGrp="1"/>
          </p:cNvSpPr>
          <p:nvPr>
            <p:ph type="body" sz="quarter" idx="12" hasCustomPrompt="1"/>
          </p:nvPr>
        </p:nvSpPr>
        <p:spPr>
          <a:xfrm>
            <a:off x="359999" y="1707867"/>
            <a:ext cx="8192332" cy="900000"/>
          </a:xfrm>
          <a:prstGeom prst="rightArrowCallout">
            <a:avLst>
              <a:gd name="adj1" fmla="val 3231"/>
              <a:gd name="adj2" fmla="val 8733"/>
              <a:gd name="adj3" fmla="val 12316"/>
              <a:gd name="adj4" fmla="val 19522"/>
            </a:avLst>
          </a:prstGeom>
          <a:solidFill>
            <a:srgbClr val="D8D9DA"/>
          </a:solidFill>
          <a:ln>
            <a:solidFill>
              <a:srgbClr val="D8D9DA"/>
            </a:solidFill>
          </a:ln>
        </p:spPr>
        <p:txBody>
          <a:bodyPr lIns="35560" tIns="35560" rIns="35560" bIns="35560" anchor="ctr"/>
          <a:lstStyle>
            <a:lvl1pPr marL="0" indent="0">
              <a:buNone/>
              <a:defRPr sz="1200" b="1"/>
            </a:lvl1pPr>
          </a:lstStyle>
          <a:p>
            <a:pPr lvl="0"/>
            <a:r>
              <a:rPr lang="en-US" dirty="0"/>
              <a:t>Major Initiative 1</a:t>
            </a:r>
          </a:p>
        </p:txBody>
      </p:sp>
      <p:sp>
        <p:nvSpPr>
          <p:cNvPr id="7" name="Text Placeholder 6">
            <a:extLst>
              <a:ext uri="{FF2B5EF4-FFF2-40B4-BE49-F238E27FC236}">
                <a16:creationId xmlns:a16="http://schemas.microsoft.com/office/drawing/2014/main" id="{82671F2D-073D-460A-9A5E-031C240A7673}"/>
              </a:ext>
            </a:extLst>
          </p:cNvPr>
          <p:cNvSpPr>
            <a:spLocks noGrp="1"/>
          </p:cNvSpPr>
          <p:nvPr>
            <p:ph type="body" sz="quarter" idx="13" hasCustomPrompt="1"/>
          </p:nvPr>
        </p:nvSpPr>
        <p:spPr>
          <a:xfrm>
            <a:off x="8552330" y="1689867"/>
            <a:ext cx="3279308" cy="936000"/>
          </a:xfrm>
          <a:solidFill>
            <a:srgbClr val="EFEFF0"/>
          </a:solidFill>
        </p:spPr>
        <p:txBody>
          <a:bodyPr lIns="35560" tIns="35560" rIns="35560" bIns="35560"/>
          <a:lstStyle>
            <a:lvl1pPr marL="0" indent="0">
              <a:lnSpc>
                <a:spcPct val="90000"/>
              </a:lnSpc>
              <a:spcBef>
                <a:spcPts val="0"/>
              </a:spcBef>
              <a:spcAft>
                <a:spcPts val="100"/>
              </a:spcAft>
              <a:buNone/>
              <a:defRPr sz="1100" b="0" u="none"/>
            </a:lvl1pPr>
            <a:lvl2pPr marL="0" indent="0">
              <a:spcBef>
                <a:spcPts val="0"/>
              </a:spcBef>
              <a:spcAft>
                <a:spcPts val="200"/>
              </a:spcAft>
              <a:buNone/>
              <a:defRPr sz="1100"/>
            </a:lvl2pPr>
          </a:lstStyle>
          <a:p>
            <a:pPr lvl="0"/>
            <a:r>
              <a:rPr lang="en-US" dirty="0"/>
              <a:t>Roadmap details</a:t>
            </a:r>
          </a:p>
        </p:txBody>
      </p:sp>
      <p:sp>
        <p:nvSpPr>
          <p:cNvPr id="15" name="Text Placeholder 4">
            <a:extLst>
              <a:ext uri="{FF2B5EF4-FFF2-40B4-BE49-F238E27FC236}">
                <a16:creationId xmlns:a16="http://schemas.microsoft.com/office/drawing/2014/main" id="{01E1F9A2-7DA3-469F-8625-39548993161B}"/>
              </a:ext>
            </a:extLst>
          </p:cNvPr>
          <p:cNvSpPr>
            <a:spLocks noGrp="1"/>
          </p:cNvSpPr>
          <p:nvPr>
            <p:ph type="body" sz="quarter" idx="14" hasCustomPrompt="1"/>
          </p:nvPr>
        </p:nvSpPr>
        <p:spPr>
          <a:xfrm>
            <a:off x="359999" y="2882816"/>
            <a:ext cx="8192332" cy="936000"/>
          </a:xfrm>
          <a:prstGeom prst="rightArrowCallout">
            <a:avLst>
              <a:gd name="adj1" fmla="val 3231"/>
              <a:gd name="adj2" fmla="val 8733"/>
              <a:gd name="adj3" fmla="val 12316"/>
              <a:gd name="adj4" fmla="val 19522"/>
            </a:avLst>
          </a:prstGeom>
          <a:solidFill>
            <a:srgbClr val="D8D9DA"/>
          </a:solidFill>
          <a:ln>
            <a:solidFill>
              <a:srgbClr val="D8D9DA"/>
            </a:solidFill>
          </a:ln>
        </p:spPr>
        <p:txBody>
          <a:bodyPr lIns="35560" tIns="35560" rIns="35560" bIns="35560" anchor="ctr"/>
          <a:lstStyle>
            <a:lvl1pPr marL="0" indent="0">
              <a:buNone/>
              <a:defRPr sz="1200" b="1"/>
            </a:lvl1pPr>
          </a:lstStyle>
          <a:p>
            <a:pPr lvl="0"/>
            <a:r>
              <a:rPr lang="en-US" dirty="0"/>
              <a:t>Major Initiative 2</a:t>
            </a:r>
          </a:p>
        </p:txBody>
      </p:sp>
      <p:sp>
        <p:nvSpPr>
          <p:cNvPr id="16" name="Text Placeholder 6">
            <a:extLst>
              <a:ext uri="{FF2B5EF4-FFF2-40B4-BE49-F238E27FC236}">
                <a16:creationId xmlns:a16="http://schemas.microsoft.com/office/drawing/2014/main" id="{B128D84C-30F4-4AF4-9917-8321D59E3025}"/>
              </a:ext>
            </a:extLst>
          </p:cNvPr>
          <p:cNvSpPr>
            <a:spLocks noGrp="1"/>
          </p:cNvSpPr>
          <p:nvPr>
            <p:ph type="body" sz="quarter" idx="15" hasCustomPrompt="1"/>
          </p:nvPr>
        </p:nvSpPr>
        <p:spPr>
          <a:xfrm>
            <a:off x="8552330" y="2882816"/>
            <a:ext cx="3279308" cy="936000"/>
          </a:xfrm>
          <a:solidFill>
            <a:srgbClr val="EFEFF0"/>
          </a:solidFill>
        </p:spPr>
        <p:txBody>
          <a:bodyPr lIns="35560" tIns="35560" rIns="35560" bIns="35560"/>
          <a:lstStyle>
            <a:lvl1pPr marL="0" indent="0">
              <a:lnSpc>
                <a:spcPct val="90000"/>
              </a:lnSpc>
              <a:spcBef>
                <a:spcPts val="0"/>
              </a:spcBef>
              <a:spcAft>
                <a:spcPts val="100"/>
              </a:spcAft>
              <a:buNone/>
              <a:defRPr sz="1100" b="0" u="none"/>
            </a:lvl1pPr>
            <a:lvl2pPr marL="0" indent="0">
              <a:spcBef>
                <a:spcPts val="0"/>
              </a:spcBef>
              <a:spcAft>
                <a:spcPts val="200"/>
              </a:spcAft>
              <a:buNone/>
              <a:defRPr sz="1100"/>
            </a:lvl2pPr>
          </a:lstStyle>
          <a:p>
            <a:pPr lvl="0"/>
            <a:r>
              <a:rPr lang="en-US" dirty="0"/>
              <a:t>Roadmap details</a:t>
            </a:r>
          </a:p>
        </p:txBody>
      </p:sp>
      <p:sp>
        <p:nvSpPr>
          <p:cNvPr id="17" name="Text Placeholder 4">
            <a:extLst>
              <a:ext uri="{FF2B5EF4-FFF2-40B4-BE49-F238E27FC236}">
                <a16:creationId xmlns:a16="http://schemas.microsoft.com/office/drawing/2014/main" id="{BF671490-779B-47DD-A4AF-3DABF9077E3E}"/>
              </a:ext>
            </a:extLst>
          </p:cNvPr>
          <p:cNvSpPr>
            <a:spLocks noGrp="1"/>
          </p:cNvSpPr>
          <p:nvPr>
            <p:ph type="body" sz="quarter" idx="16" hasCustomPrompt="1"/>
          </p:nvPr>
        </p:nvSpPr>
        <p:spPr>
          <a:xfrm>
            <a:off x="359998" y="4098454"/>
            <a:ext cx="8192332" cy="936000"/>
          </a:xfrm>
          <a:prstGeom prst="rightArrowCallout">
            <a:avLst>
              <a:gd name="adj1" fmla="val 3231"/>
              <a:gd name="adj2" fmla="val 8733"/>
              <a:gd name="adj3" fmla="val 12316"/>
              <a:gd name="adj4" fmla="val 19522"/>
            </a:avLst>
          </a:prstGeom>
          <a:solidFill>
            <a:srgbClr val="D8D9DA"/>
          </a:solidFill>
          <a:ln>
            <a:solidFill>
              <a:srgbClr val="D8D9DA"/>
            </a:solidFill>
          </a:ln>
        </p:spPr>
        <p:txBody>
          <a:bodyPr lIns="35560" tIns="35560" rIns="35560" bIns="35560" anchor="ctr"/>
          <a:lstStyle>
            <a:lvl1pPr marL="0" indent="0">
              <a:buNone/>
              <a:defRPr sz="1200" b="1"/>
            </a:lvl1pPr>
          </a:lstStyle>
          <a:p>
            <a:pPr lvl="0"/>
            <a:r>
              <a:rPr lang="en-US" dirty="0"/>
              <a:t>Major Initiative 3</a:t>
            </a:r>
          </a:p>
        </p:txBody>
      </p:sp>
      <p:sp>
        <p:nvSpPr>
          <p:cNvPr id="18" name="Text Placeholder 6">
            <a:extLst>
              <a:ext uri="{FF2B5EF4-FFF2-40B4-BE49-F238E27FC236}">
                <a16:creationId xmlns:a16="http://schemas.microsoft.com/office/drawing/2014/main" id="{F5E090E6-8630-4C16-BE76-57F05B9CB1D7}"/>
              </a:ext>
            </a:extLst>
          </p:cNvPr>
          <p:cNvSpPr>
            <a:spLocks noGrp="1"/>
          </p:cNvSpPr>
          <p:nvPr>
            <p:ph type="body" sz="quarter" idx="17" hasCustomPrompt="1"/>
          </p:nvPr>
        </p:nvSpPr>
        <p:spPr>
          <a:xfrm>
            <a:off x="8552329" y="4098454"/>
            <a:ext cx="3279308" cy="936000"/>
          </a:xfrm>
          <a:solidFill>
            <a:srgbClr val="EFEFF0"/>
          </a:solidFill>
        </p:spPr>
        <p:txBody>
          <a:bodyPr lIns="35560" tIns="35560" rIns="35560" bIns="35560"/>
          <a:lstStyle>
            <a:lvl1pPr marL="0" indent="0">
              <a:lnSpc>
                <a:spcPct val="90000"/>
              </a:lnSpc>
              <a:spcBef>
                <a:spcPts val="0"/>
              </a:spcBef>
              <a:spcAft>
                <a:spcPts val="100"/>
              </a:spcAft>
              <a:buNone/>
              <a:defRPr sz="1100" b="0" u="none"/>
            </a:lvl1pPr>
            <a:lvl2pPr marL="0" indent="0">
              <a:spcBef>
                <a:spcPts val="0"/>
              </a:spcBef>
              <a:spcAft>
                <a:spcPts val="200"/>
              </a:spcAft>
              <a:buNone/>
              <a:defRPr sz="1100"/>
            </a:lvl2pPr>
          </a:lstStyle>
          <a:p>
            <a:pPr lvl="0"/>
            <a:r>
              <a:rPr lang="en-US" dirty="0"/>
              <a:t>Roadmap details</a:t>
            </a:r>
          </a:p>
        </p:txBody>
      </p:sp>
      <p:sp>
        <p:nvSpPr>
          <p:cNvPr id="19" name="Text Placeholder 4">
            <a:extLst>
              <a:ext uri="{FF2B5EF4-FFF2-40B4-BE49-F238E27FC236}">
                <a16:creationId xmlns:a16="http://schemas.microsoft.com/office/drawing/2014/main" id="{381FA5BD-8D0B-4CF1-B507-1F56773734A6}"/>
              </a:ext>
            </a:extLst>
          </p:cNvPr>
          <p:cNvSpPr>
            <a:spLocks noGrp="1"/>
          </p:cNvSpPr>
          <p:nvPr>
            <p:ph type="body" sz="quarter" idx="18" hasCustomPrompt="1"/>
          </p:nvPr>
        </p:nvSpPr>
        <p:spPr>
          <a:xfrm>
            <a:off x="359997" y="5300784"/>
            <a:ext cx="8192332" cy="936000"/>
          </a:xfrm>
          <a:prstGeom prst="rightArrowCallout">
            <a:avLst>
              <a:gd name="adj1" fmla="val 3231"/>
              <a:gd name="adj2" fmla="val 8733"/>
              <a:gd name="adj3" fmla="val 12316"/>
              <a:gd name="adj4" fmla="val 19522"/>
            </a:avLst>
          </a:prstGeom>
          <a:solidFill>
            <a:srgbClr val="D8D9DA"/>
          </a:solidFill>
          <a:ln>
            <a:solidFill>
              <a:srgbClr val="D8D9DA"/>
            </a:solidFill>
          </a:ln>
        </p:spPr>
        <p:txBody>
          <a:bodyPr lIns="35560" tIns="35560" rIns="35560" bIns="35560" anchor="ctr"/>
          <a:lstStyle>
            <a:lvl1pPr marL="0" indent="0">
              <a:buNone/>
              <a:defRPr sz="1200" b="1"/>
            </a:lvl1pPr>
          </a:lstStyle>
          <a:p>
            <a:pPr lvl="0"/>
            <a:r>
              <a:rPr lang="en-US" dirty="0"/>
              <a:t>Major Initiative 4</a:t>
            </a:r>
          </a:p>
        </p:txBody>
      </p:sp>
      <p:sp>
        <p:nvSpPr>
          <p:cNvPr id="20" name="Text Placeholder 6">
            <a:extLst>
              <a:ext uri="{FF2B5EF4-FFF2-40B4-BE49-F238E27FC236}">
                <a16:creationId xmlns:a16="http://schemas.microsoft.com/office/drawing/2014/main" id="{8BF75BFE-AF6D-4435-B4B4-D92348EC9554}"/>
              </a:ext>
            </a:extLst>
          </p:cNvPr>
          <p:cNvSpPr>
            <a:spLocks noGrp="1"/>
          </p:cNvSpPr>
          <p:nvPr>
            <p:ph type="body" sz="quarter" idx="19" hasCustomPrompt="1"/>
          </p:nvPr>
        </p:nvSpPr>
        <p:spPr>
          <a:xfrm>
            <a:off x="8552328" y="5300784"/>
            <a:ext cx="3279308" cy="936000"/>
          </a:xfrm>
          <a:solidFill>
            <a:srgbClr val="EFEFF0"/>
          </a:solidFill>
        </p:spPr>
        <p:txBody>
          <a:bodyPr lIns="35560" tIns="35560" rIns="35560" bIns="35560"/>
          <a:lstStyle>
            <a:lvl1pPr marL="0" indent="0">
              <a:lnSpc>
                <a:spcPct val="90000"/>
              </a:lnSpc>
              <a:spcBef>
                <a:spcPts val="0"/>
              </a:spcBef>
              <a:spcAft>
                <a:spcPts val="100"/>
              </a:spcAft>
              <a:buNone/>
              <a:defRPr sz="1100" b="0" u="none"/>
            </a:lvl1pPr>
            <a:lvl2pPr marL="0" indent="0">
              <a:spcBef>
                <a:spcPts val="0"/>
              </a:spcBef>
              <a:spcAft>
                <a:spcPts val="200"/>
              </a:spcAft>
              <a:buNone/>
              <a:defRPr sz="1100"/>
            </a:lvl2pPr>
          </a:lstStyle>
          <a:p>
            <a:pPr lvl="0"/>
            <a:r>
              <a:rPr lang="en-US" dirty="0"/>
              <a:t>Roadmap details</a:t>
            </a:r>
          </a:p>
        </p:txBody>
      </p:sp>
      <p:cxnSp>
        <p:nvCxnSpPr>
          <p:cNvPr id="10" name="Straight Connector 9">
            <a:extLst>
              <a:ext uri="{FF2B5EF4-FFF2-40B4-BE49-F238E27FC236}">
                <a16:creationId xmlns:a16="http://schemas.microsoft.com/office/drawing/2014/main" id="{76A09AE0-8133-414F-9496-CBC3E4FD08EA}"/>
              </a:ext>
            </a:extLst>
          </p:cNvPr>
          <p:cNvCxnSpPr>
            <a:cxnSpLocks/>
          </p:cNvCxnSpPr>
          <p:nvPr userDrawn="1"/>
        </p:nvCxnSpPr>
        <p:spPr>
          <a:xfrm>
            <a:off x="359999" y="2742997"/>
            <a:ext cx="11471638" cy="0"/>
          </a:xfrm>
          <a:prstGeom prst="line">
            <a:avLst/>
          </a:prstGeom>
          <a:ln w="9525">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A5B320F-3E53-4E1D-AF11-010EFD90F410}"/>
              </a:ext>
            </a:extLst>
          </p:cNvPr>
          <p:cNvCxnSpPr>
            <a:cxnSpLocks/>
          </p:cNvCxnSpPr>
          <p:nvPr userDrawn="1"/>
        </p:nvCxnSpPr>
        <p:spPr>
          <a:xfrm>
            <a:off x="359999" y="3958635"/>
            <a:ext cx="11471638" cy="0"/>
          </a:xfrm>
          <a:prstGeom prst="line">
            <a:avLst/>
          </a:prstGeom>
          <a:ln w="9525">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4A298EE-A106-40E0-8B87-B0169D796340}"/>
              </a:ext>
            </a:extLst>
          </p:cNvPr>
          <p:cNvCxnSpPr>
            <a:cxnSpLocks/>
          </p:cNvCxnSpPr>
          <p:nvPr userDrawn="1"/>
        </p:nvCxnSpPr>
        <p:spPr>
          <a:xfrm>
            <a:off x="332006" y="5174273"/>
            <a:ext cx="11471638" cy="0"/>
          </a:xfrm>
          <a:prstGeom prst="line">
            <a:avLst/>
          </a:prstGeom>
          <a:ln w="9525">
            <a:solidFill>
              <a:srgbClr val="000000"/>
            </a:solidFill>
            <a:prstDash val="dash"/>
          </a:ln>
        </p:spPr>
        <p:style>
          <a:lnRef idx="1">
            <a:schemeClr val="accent1"/>
          </a:lnRef>
          <a:fillRef idx="0">
            <a:schemeClr val="accent1"/>
          </a:fillRef>
          <a:effectRef idx="0">
            <a:schemeClr val="accent1"/>
          </a:effectRef>
          <a:fontRef idx="minor">
            <a:schemeClr val="tx1"/>
          </a:fontRef>
        </p:style>
      </p:cxnSp>
      <p:sp>
        <p:nvSpPr>
          <p:cNvPr id="25" name="Table Placeholder 24">
            <a:extLst>
              <a:ext uri="{FF2B5EF4-FFF2-40B4-BE49-F238E27FC236}">
                <a16:creationId xmlns:a16="http://schemas.microsoft.com/office/drawing/2014/main" id="{A35A42A7-050F-4636-A90D-DD603740C2EC}"/>
              </a:ext>
            </a:extLst>
          </p:cNvPr>
          <p:cNvSpPr>
            <a:spLocks noGrp="1"/>
          </p:cNvSpPr>
          <p:nvPr>
            <p:ph type="tbl" sz="quarter" idx="20" hasCustomPrompt="1"/>
          </p:nvPr>
        </p:nvSpPr>
        <p:spPr>
          <a:xfrm>
            <a:off x="1979613" y="1071563"/>
            <a:ext cx="6572250" cy="455612"/>
          </a:xfrm>
        </p:spPr>
        <p:txBody>
          <a:bodyPr/>
          <a:lstStyle>
            <a:lvl1pPr marL="0" indent="0" algn="ctr">
              <a:buNone/>
              <a:defRPr sz="1100"/>
            </a:lvl1pPr>
          </a:lstStyle>
          <a:p>
            <a:r>
              <a:rPr lang="en-US" dirty="0"/>
              <a:t>Timeline table</a:t>
            </a:r>
          </a:p>
        </p:txBody>
      </p:sp>
    </p:spTree>
    <p:extLst>
      <p:ext uri="{BB962C8B-B14F-4D97-AF65-F5344CB8AC3E}">
        <p14:creationId xmlns:p14="http://schemas.microsoft.com/office/powerpoint/2010/main" val="3096335571"/>
      </p:ext>
    </p:extLst>
  </p:cSld>
  <p:clrMapOvr>
    <a:masterClrMapping/>
  </p:clrMapOvr>
  <p:extLst>
    <p:ext uri="{DCECCB84-F9BA-43D5-87BE-67443E8EF086}">
      <p15:sldGuideLst xmlns:p15="http://schemas.microsoft.com/office/powerpoint/2012/main">
        <p15:guide id="1" pos="28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mall media">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F4D0F40-F046-4DCF-B693-B3D14D913CCB}"/>
              </a:ext>
            </a:extLst>
          </p:cNvPr>
          <p:cNvGraphicFramePr>
            <a:graphicFrameLocks noChangeAspect="1"/>
          </p:cNvGraphicFramePr>
          <p:nvPr>
            <p:custDataLst>
              <p:tags r:id="rId1"/>
            </p:custDataLst>
            <p:extLst>
              <p:ext uri="{D42A27DB-BD31-4B8C-83A1-F6EECF244321}">
                <p14:modId xmlns:p14="http://schemas.microsoft.com/office/powerpoint/2010/main" val="10243467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7F4D0F40-F046-4DCF-B693-B3D14D913CC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hasCustomPrompt="1"/>
          </p:nvPr>
        </p:nvSpPr>
        <p:spPr>
          <a:xfrm>
            <a:off x="359999" y="1013156"/>
            <a:ext cx="7020000" cy="1480661"/>
          </a:xfrm>
        </p:spPr>
        <p:txBody>
          <a:bodyPr vert="horz" lIns="0" rIns="0" anchor="t">
            <a:noAutofit/>
          </a:bodyPr>
          <a:lstStyle>
            <a:lvl1pPr>
              <a:defRPr sz="5000">
                <a:solidFill>
                  <a:srgbClr val="123D80"/>
                </a:solidFill>
              </a:defRPr>
            </a:lvl1pPr>
          </a:lstStyle>
          <a:p>
            <a:r>
              <a:rPr lang="en-US" dirty="0"/>
              <a:t>Small media with text</a:t>
            </a:r>
          </a:p>
        </p:txBody>
      </p:sp>
      <p:sp>
        <p:nvSpPr>
          <p:cNvPr id="7" name="Text Placeholder 6">
            <a:extLst>
              <a:ext uri="{FF2B5EF4-FFF2-40B4-BE49-F238E27FC236}">
                <a16:creationId xmlns:a16="http://schemas.microsoft.com/office/drawing/2014/main" id="{76657719-BC77-8248-98D3-ACF850672753}"/>
              </a:ext>
            </a:extLst>
          </p:cNvPr>
          <p:cNvSpPr>
            <a:spLocks noGrp="1"/>
          </p:cNvSpPr>
          <p:nvPr>
            <p:ph type="body" sz="quarter" idx="13" hasCustomPrompt="1"/>
          </p:nvPr>
        </p:nvSpPr>
        <p:spPr>
          <a:xfrm>
            <a:off x="359999" y="258096"/>
            <a:ext cx="7020000" cy="590550"/>
          </a:xfrm>
        </p:spPr>
        <p:txBody>
          <a:bodyPr lIns="0">
            <a:noAutofit/>
          </a:bodyPr>
          <a:lstStyle>
            <a:lvl1pPr marL="0" indent="0">
              <a:buNone/>
              <a:defRPr sz="1800" b="1" i="0">
                <a:solidFill>
                  <a:schemeClr val="tx2"/>
                </a:solidFill>
                <a:latin typeface="+mj-lt"/>
                <a:ea typeface="Open Sans Extrabold" panose="020B0606030504020204" pitchFamily="34" charset="0"/>
                <a:cs typeface="Open Sans Extrabold" panose="020B0606030504020204" pitchFamily="34" charset="0"/>
              </a:defRPr>
            </a:lvl1pPr>
          </a:lstStyle>
          <a:p>
            <a:pPr lvl="0"/>
            <a:r>
              <a:rPr lang="en-US" dirty="0"/>
              <a:t>Section Title</a:t>
            </a:r>
          </a:p>
        </p:txBody>
      </p:sp>
      <p:sp>
        <p:nvSpPr>
          <p:cNvPr id="10" name="Text Placeholder 9">
            <a:extLst>
              <a:ext uri="{FF2B5EF4-FFF2-40B4-BE49-F238E27FC236}">
                <a16:creationId xmlns:a16="http://schemas.microsoft.com/office/drawing/2014/main" id="{B6CC5895-DC20-AA46-9ABD-189E940C1A0D}"/>
              </a:ext>
            </a:extLst>
          </p:cNvPr>
          <p:cNvSpPr>
            <a:spLocks noGrp="1"/>
          </p:cNvSpPr>
          <p:nvPr>
            <p:ph type="body" sz="quarter" idx="14" hasCustomPrompt="1"/>
          </p:nvPr>
        </p:nvSpPr>
        <p:spPr>
          <a:xfrm>
            <a:off x="359999" y="2788371"/>
            <a:ext cx="7020000" cy="3411628"/>
          </a:xfrm>
        </p:spPr>
        <p:txBody>
          <a:bodyPr lIns="0">
            <a:noAutofit/>
          </a:bodyPr>
          <a:lstStyle>
            <a:lvl1pPr marL="0" marR="0" indent="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None/>
              <a:tabLst/>
              <a:defRPr sz="16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marL="0" marR="0" lvl="0" indent="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None/>
              <a:tabLst/>
              <a:defRPr/>
            </a:pPr>
            <a:r>
              <a:rPr lang="en-US" dirty="0"/>
              <a:t>Text</a:t>
            </a:r>
            <a:endParaRPr lang="en-US" b="0" i="0" dirty="0">
              <a:latin typeface="Open Sans" charset="0"/>
              <a:ea typeface="Open Sans" charset="0"/>
              <a:cs typeface="Open Sans" charset="0"/>
            </a:endParaRPr>
          </a:p>
        </p:txBody>
      </p:sp>
      <p:sp>
        <p:nvSpPr>
          <p:cNvPr id="12" name="Picture Placeholder 6">
            <a:extLst>
              <a:ext uri="{FF2B5EF4-FFF2-40B4-BE49-F238E27FC236}">
                <a16:creationId xmlns:a16="http://schemas.microsoft.com/office/drawing/2014/main" id="{6FACDBBC-0A4A-4041-80D8-D520767C59EC}"/>
              </a:ext>
            </a:extLst>
          </p:cNvPr>
          <p:cNvSpPr>
            <a:spLocks noGrp="1"/>
          </p:cNvSpPr>
          <p:nvPr>
            <p:ph type="pic" sz="quarter" idx="15" hasCustomPrompt="1"/>
          </p:nvPr>
        </p:nvSpPr>
        <p:spPr>
          <a:xfrm>
            <a:off x="8040128" y="258095"/>
            <a:ext cx="3791865" cy="5941905"/>
          </a:xfrm>
        </p:spPr>
        <p:txBody>
          <a:bodyPr anchor="t">
            <a:noAutofit/>
          </a:bodyPr>
          <a:lstStyle>
            <a:lvl1pPr marL="0" indent="0" algn="l">
              <a:buNone/>
              <a:defRPr sz="1800" b="1"/>
            </a:lvl1pPr>
          </a:lstStyle>
          <a:p>
            <a:r>
              <a:rPr lang="en-US" dirty="0"/>
              <a:t>Click picture icon </a:t>
            </a:r>
            <a:br>
              <a:rPr lang="en-US" dirty="0"/>
            </a:br>
            <a:r>
              <a:rPr lang="en-US" dirty="0"/>
              <a:t>to add picture</a:t>
            </a:r>
          </a:p>
        </p:txBody>
      </p:sp>
      <p:sp>
        <p:nvSpPr>
          <p:cNvPr id="5" name="Footer Placeholder 4">
            <a:extLst>
              <a:ext uri="{FF2B5EF4-FFF2-40B4-BE49-F238E27FC236}">
                <a16:creationId xmlns:a16="http://schemas.microsoft.com/office/drawing/2014/main" id="{A7478735-CB1D-4196-B38F-43E4DA2D1692}"/>
              </a:ext>
            </a:extLst>
          </p:cNvPr>
          <p:cNvSpPr>
            <a:spLocks noGrp="1"/>
          </p:cNvSpPr>
          <p:nvPr>
            <p:ph type="ftr" sz="quarter" idx="16"/>
          </p:nvPr>
        </p:nvSpPr>
        <p:spPr/>
        <p:txBody>
          <a:bodyPr/>
          <a:lstStyle/>
          <a:p>
            <a:r>
              <a:rPr lang="en-US"/>
              <a:t>PROPRIETARY &amp; CONFIDENTIAL</a:t>
            </a:r>
            <a:endParaRPr lang="en-US" dirty="0"/>
          </a:p>
        </p:txBody>
      </p:sp>
    </p:spTree>
    <p:extLst>
      <p:ext uri="{BB962C8B-B14F-4D97-AF65-F5344CB8AC3E}">
        <p14:creationId xmlns:p14="http://schemas.microsoft.com/office/powerpoint/2010/main" val="654068440"/>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Medium media">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C380695-3183-4C5A-94C1-411A0383270C}"/>
              </a:ext>
            </a:extLst>
          </p:cNvPr>
          <p:cNvGraphicFramePr>
            <a:graphicFrameLocks noChangeAspect="1"/>
          </p:cNvGraphicFramePr>
          <p:nvPr>
            <p:custDataLst>
              <p:tags r:id="rId1"/>
            </p:custDataLst>
            <p:extLst>
              <p:ext uri="{D42A27DB-BD31-4B8C-83A1-F6EECF244321}">
                <p14:modId xmlns:p14="http://schemas.microsoft.com/office/powerpoint/2010/main" val="1183985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C380695-3183-4C5A-94C1-411A0383270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hasCustomPrompt="1"/>
          </p:nvPr>
        </p:nvSpPr>
        <p:spPr>
          <a:xfrm>
            <a:off x="359998" y="1013156"/>
            <a:ext cx="5040000" cy="1480661"/>
          </a:xfrm>
        </p:spPr>
        <p:txBody>
          <a:bodyPr vert="horz" lIns="0" rIns="0" anchor="t">
            <a:noAutofit/>
          </a:bodyPr>
          <a:lstStyle>
            <a:lvl1pPr>
              <a:defRPr sz="5000">
                <a:solidFill>
                  <a:srgbClr val="123D80"/>
                </a:solidFill>
              </a:defRPr>
            </a:lvl1pPr>
          </a:lstStyle>
          <a:p>
            <a:r>
              <a:rPr lang="en-US" dirty="0"/>
              <a:t>Medium media with text</a:t>
            </a:r>
          </a:p>
        </p:txBody>
      </p:sp>
      <p:sp>
        <p:nvSpPr>
          <p:cNvPr id="10" name="Text Placeholder 9">
            <a:extLst>
              <a:ext uri="{FF2B5EF4-FFF2-40B4-BE49-F238E27FC236}">
                <a16:creationId xmlns:a16="http://schemas.microsoft.com/office/drawing/2014/main" id="{B6CC5895-DC20-AA46-9ABD-189E940C1A0D}"/>
              </a:ext>
            </a:extLst>
          </p:cNvPr>
          <p:cNvSpPr>
            <a:spLocks noGrp="1"/>
          </p:cNvSpPr>
          <p:nvPr>
            <p:ph type="body" sz="quarter" idx="14" hasCustomPrompt="1"/>
          </p:nvPr>
        </p:nvSpPr>
        <p:spPr>
          <a:xfrm>
            <a:off x="359998" y="2788371"/>
            <a:ext cx="5040000" cy="3411621"/>
          </a:xfrm>
        </p:spPr>
        <p:txBody>
          <a:bodyPr lIns="0">
            <a:noAutofit/>
          </a:bodyPr>
          <a:lstStyle>
            <a:lvl1pPr marL="0" marR="0" indent="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None/>
              <a:tabLst/>
              <a:defRPr sz="16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marL="0" marR="0" lvl="0" indent="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None/>
              <a:tabLst/>
              <a:defRPr/>
            </a:pPr>
            <a:r>
              <a:rPr lang="en-US" dirty="0"/>
              <a:t>Text</a:t>
            </a:r>
            <a:endParaRPr lang="en-US" b="0" i="0" dirty="0">
              <a:latin typeface="Open Sans" charset="0"/>
              <a:ea typeface="Open Sans" charset="0"/>
              <a:cs typeface="Open Sans" charset="0"/>
            </a:endParaRPr>
          </a:p>
        </p:txBody>
      </p:sp>
      <p:sp>
        <p:nvSpPr>
          <p:cNvPr id="12" name="Picture Placeholder 6">
            <a:extLst>
              <a:ext uri="{FF2B5EF4-FFF2-40B4-BE49-F238E27FC236}">
                <a16:creationId xmlns:a16="http://schemas.microsoft.com/office/drawing/2014/main" id="{6FACDBBC-0A4A-4041-80D8-D520767C59EC}"/>
              </a:ext>
            </a:extLst>
          </p:cNvPr>
          <p:cNvSpPr>
            <a:spLocks noGrp="1"/>
          </p:cNvSpPr>
          <p:nvPr>
            <p:ph type="pic" sz="quarter" idx="15" hasCustomPrompt="1"/>
          </p:nvPr>
        </p:nvSpPr>
        <p:spPr>
          <a:xfrm>
            <a:off x="6089761" y="258095"/>
            <a:ext cx="5742232" cy="5941899"/>
          </a:xfrm>
        </p:spPr>
        <p:txBody>
          <a:bodyPr anchor="t">
            <a:noAutofit/>
          </a:bodyPr>
          <a:lstStyle>
            <a:lvl1pPr marL="0" indent="0" algn="l">
              <a:buNone/>
              <a:defRPr sz="1800" b="1"/>
            </a:lvl1pPr>
          </a:lstStyle>
          <a:p>
            <a:r>
              <a:rPr lang="en-US" dirty="0"/>
              <a:t>Click picture icon </a:t>
            </a:r>
            <a:br>
              <a:rPr lang="en-US" dirty="0"/>
            </a:br>
            <a:r>
              <a:rPr lang="en-US" dirty="0"/>
              <a:t>to add picture</a:t>
            </a:r>
          </a:p>
        </p:txBody>
      </p:sp>
      <p:sp>
        <p:nvSpPr>
          <p:cNvPr id="37" name="Text Placeholder 6">
            <a:extLst>
              <a:ext uri="{FF2B5EF4-FFF2-40B4-BE49-F238E27FC236}">
                <a16:creationId xmlns:a16="http://schemas.microsoft.com/office/drawing/2014/main" id="{B38B07C8-E6DA-41A0-8478-411BD6691580}"/>
              </a:ext>
            </a:extLst>
          </p:cNvPr>
          <p:cNvSpPr>
            <a:spLocks noGrp="1"/>
          </p:cNvSpPr>
          <p:nvPr>
            <p:ph type="body" sz="quarter" idx="16" hasCustomPrompt="1"/>
          </p:nvPr>
        </p:nvSpPr>
        <p:spPr>
          <a:xfrm>
            <a:off x="360000" y="258096"/>
            <a:ext cx="5040000" cy="590550"/>
          </a:xfrm>
        </p:spPr>
        <p:txBody>
          <a:bodyPr lIns="0">
            <a:noAutofit/>
          </a:bodyPr>
          <a:lstStyle>
            <a:lvl1pPr marL="0" indent="0">
              <a:buNone/>
              <a:defRPr sz="1800" b="0" i="0">
                <a:solidFill>
                  <a:schemeClr val="tx2"/>
                </a:solidFill>
                <a:latin typeface="+mj-lt"/>
                <a:ea typeface="Open Sans Extrabold" panose="020B0606030504020204" pitchFamily="34" charset="0"/>
                <a:cs typeface="Open Sans Extrabold" panose="020B0606030504020204" pitchFamily="34" charset="0"/>
              </a:defRPr>
            </a:lvl1pPr>
          </a:lstStyle>
          <a:p>
            <a:pPr lvl="0"/>
            <a:r>
              <a:rPr lang="en-US" dirty="0"/>
              <a:t>Section Title</a:t>
            </a:r>
          </a:p>
        </p:txBody>
      </p:sp>
      <p:sp>
        <p:nvSpPr>
          <p:cNvPr id="5" name="Footer Placeholder 4">
            <a:extLst>
              <a:ext uri="{FF2B5EF4-FFF2-40B4-BE49-F238E27FC236}">
                <a16:creationId xmlns:a16="http://schemas.microsoft.com/office/drawing/2014/main" id="{5B52DA0B-84E8-48F3-ADC7-1DF4534BAFFA}"/>
              </a:ext>
            </a:extLst>
          </p:cNvPr>
          <p:cNvSpPr>
            <a:spLocks noGrp="1"/>
          </p:cNvSpPr>
          <p:nvPr>
            <p:ph type="ftr" sz="quarter" idx="17"/>
          </p:nvPr>
        </p:nvSpPr>
        <p:spPr/>
        <p:txBody>
          <a:bodyPr/>
          <a:lstStyle/>
          <a:p>
            <a:r>
              <a:rPr lang="en-US"/>
              <a:t>PROPRIETARY &amp; CONFIDENTIAL</a:t>
            </a:r>
            <a:endParaRPr lang="en-US" dirty="0"/>
          </a:p>
        </p:txBody>
      </p:sp>
    </p:spTree>
    <p:extLst>
      <p:ext uri="{BB962C8B-B14F-4D97-AF65-F5344CB8AC3E}">
        <p14:creationId xmlns:p14="http://schemas.microsoft.com/office/powerpoint/2010/main" val="2663592257"/>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Large Media">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C380695-3183-4C5A-94C1-411A0383270C}"/>
              </a:ext>
            </a:extLst>
          </p:cNvPr>
          <p:cNvGraphicFramePr>
            <a:graphicFrameLocks noChangeAspect="1"/>
          </p:cNvGraphicFramePr>
          <p:nvPr>
            <p:custDataLst>
              <p:tags r:id="rId1"/>
            </p:custDataLst>
            <p:extLst>
              <p:ext uri="{D42A27DB-BD31-4B8C-83A1-F6EECF244321}">
                <p14:modId xmlns:p14="http://schemas.microsoft.com/office/powerpoint/2010/main" val="33629753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6C380695-3183-4C5A-94C1-411A0383270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hasCustomPrompt="1"/>
          </p:nvPr>
        </p:nvSpPr>
        <p:spPr>
          <a:xfrm>
            <a:off x="359997" y="1013157"/>
            <a:ext cx="11471975" cy="727122"/>
          </a:xfrm>
        </p:spPr>
        <p:txBody>
          <a:bodyPr vert="horz" lIns="0" rIns="0" anchor="t">
            <a:noAutofit/>
          </a:bodyPr>
          <a:lstStyle>
            <a:lvl1pPr>
              <a:defRPr sz="5000">
                <a:solidFill>
                  <a:srgbClr val="123D80"/>
                </a:solidFill>
              </a:defRPr>
            </a:lvl1pPr>
          </a:lstStyle>
          <a:p>
            <a:r>
              <a:rPr lang="en-US" dirty="0"/>
              <a:t>Large media with title</a:t>
            </a:r>
          </a:p>
        </p:txBody>
      </p:sp>
      <p:sp>
        <p:nvSpPr>
          <p:cNvPr id="10" name="Text Placeholder 9">
            <a:extLst>
              <a:ext uri="{FF2B5EF4-FFF2-40B4-BE49-F238E27FC236}">
                <a16:creationId xmlns:a16="http://schemas.microsoft.com/office/drawing/2014/main" id="{B6CC5895-DC20-AA46-9ABD-189E940C1A0D}"/>
              </a:ext>
            </a:extLst>
          </p:cNvPr>
          <p:cNvSpPr>
            <a:spLocks noGrp="1"/>
          </p:cNvSpPr>
          <p:nvPr>
            <p:ph type="body" sz="quarter" idx="14" hasCustomPrompt="1"/>
          </p:nvPr>
        </p:nvSpPr>
        <p:spPr>
          <a:xfrm>
            <a:off x="359997" y="1891404"/>
            <a:ext cx="11471971" cy="4308589"/>
          </a:xfrm>
        </p:spPr>
        <p:txBody>
          <a:bodyPr lIns="0">
            <a:noAutofit/>
          </a:bodyPr>
          <a:lstStyle>
            <a:lvl1pPr marL="0" marR="0" indent="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None/>
              <a:tabLst/>
              <a:defRPr sz="1800" b="0" i="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vl2pPr>
          </a:lstStyle>
          <a:p>
            <a:pPr marL="0" marR="0" lvl="0" indent="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None/>
              <a:tabLst/>
              <a:defRPr/>
            </a:pPr>
            <a:r>
              <a:rPr lang="en-US" dirty="0"/>
              <a:t>Insert Content</a:t>
            </a:r>
            <a:endParaRPr lang="en-US" b="0" i="0" dirty="0">
              <a:latin typeface="Open Sans" charset="0"/>
              <a:ea typeface="Open Sans" charset="0"/>
              <a:cs typeface="Open Sans" charset="0"/>
            </a:endParaRPr>
          </a:p>
        </p:txBody>
      </p:sp>
      <p:sp>
        <p:nvSpPr>
          <p:cNvPr id="37" name="Text Placeholder 6">
            <a:extLst>
              <a:ext uri="{FF2B5EF4-FFF2-40B4-BE49-F238E27FC236}">
                <a16:creationId xmlns:a16="http://schemas.microsoft.com/office/drawing/2014/main" id="{B38B07C8-E6DA-41A0-8478-411BD6691580}"/>
              </a:ext>
            </a:extLst>
          </p:cNvPr>
          <p:cNvSpPr>
            <a:spLocks noGrp="1"/>
          </p:cNvSpPr>
          <p:nvPr>
            <p:ph type="body" sz="quarter" idx="16" hasCustomPrompt="1"/>
          </p:nvPr>
        </p:nvSpPr>
        <p:spPr>
          <a:xfrm>
            <a:off x="359999" y="258096"/>
            <a:ext cx="11471983" cy="590550"/>
          </a:xfrm>
        </p:spPr>
        <p:txBody>
          <a:bodyPr lIns="0">
            <a:noAutofit/>
          </a:bodyPr>
          <a:lstStyle>
            <a:lvl1pPr marL="0" indent="0">
              <a:buNone/>
              <a:defRPr sz="1800" b="1" i="0">
                <a:solidFill>
                  <a:schemeClr val="tx2"/>
                </a:solidFill>
                <a:latin typeface="+mj-lt"/>
                <a:ea typeface="Open Sans Extrabold" panose="020B0606030504020204" pitchFamily="34" charset="0"/>
                <a:cs typeface="Open Sans Extrabold" panose="020B0606030504020204" pitchFamily="34" charset="0"/>
              </a:defRPr>
            </a:lvl1pPr>
          </a:lstStyle>
          <a:p>
            <a:pPr lvl="0"/>
            <a:r>
              <a:rPr lang="en-US" dirty="0"/>
              <a:t>Section Title</a:t>
            </a:r>
          </a:p>
        </p:txBody>
      </p:sp>
      <p:sp>
        <p:nvSpPr>
          <p:cNvPr id="5" name="Footer Placeholder 4">
            <a:extLst>
              <a:ext uri="{FF2B5EF4-FFF2-40B4-BE49-F238E27FC236}">
                <a16:creationId xmlns:a16="http://schemas.microsoft.com/office/drawing/2014/main" id="{3A26EA72-B4DF-45E2-9E13-33ABCB5FEF74}"/>
              </a:ext>
            </a:extLst>
          </p:cNvPr>
          <p:cNvSpPr>
            <a:spLocks noGrp="1"/>
          </p:cNvSpPr>
          <p:nvPr>
            <p:ph type="ftr" sz="quarter" idx="17"/>
          </p:nvPr>
        </p:nvSpPr>
        <p:spPr/>
        <p:txBody>
          <a:bodyPr/>
          <a:lstStyle/>
          <a:p>
            <a:r>
              <a:rPr lang="en-US"/>
              <a:t>PROPRIETARY &amp; CONFIDENTIAL</a:t>
            </a:r>
            <a:endParaRPr lang="en-US" dirty="0"/>
          </a:p>
        </p:txBody>
      </p:sp>
    </p:spTree>
    <p:extLst>
      <p:ext uri="{BB962C8B-B14F-4D97-AF65-F5344CB8AC3E}">
        <p14:creationId xmlns:p14="http://schemas.microsoft.com/office/powerpoint/2010/main" val="3614747737"/>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llage">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4B281073-77D8-4672-A964-87D29A16BF9F}"/>
              </a:ext>
            </a:extLst>
          </p:cNvPr>
          <p:cNvSpPr>
            <a:spLocks noGrp="1"/>
          </p:cNvSpPr>
          <p:nvPr>
            <p:ph type="pic" sz="quarter" idx="13" hasCustomPrompt="1"/>
          </p:nvPr>
        </p:nvSpPr>
        <p:spPr>
          <a:xfrm>
            <a:off x="2" y="0"/>
            <a:ext cx="4092720" cy="3793860"/>
          </a:xfrm>
          <a:prstGeom prst="rect">
            <a:avLst/>
          </a:prstGeom>
        </p:spPr>
        <p:txBody>
          <a:bodyPr anchor="t">
            <a:noAutofit/>
          </a:bodyPr>
          <a:lstStyle>
            <a:lvl1pPr marL="0" indent="0" algn="l">
              <a:buNone/>
              <a:defRPr sz="1800" b="1"/>
            </a:lvl1pPr>
          </a:lstStyle>
          <a:p>
            <a:r>
              <a:rPr lang="en-US" dirty="0"/>
              <a:t>Click picture icon </a:t>
            </a:r>
            <a:br>
              <a:rPr lang="en-US" dirty="0"/>
            </a:br>
            <a:r>
              <a:rPr lang="en-US" dirty="0"/>
              <a:t>to add picture</a:t>
            </a:r>
          </a:p>
        </p:txBody>
      </p:sp>
      <p:sp>
        <p:nvSpPr>
          <p:cNvPr id="10" name="Picture Placeholder 6">
            <a:extLst>
              <a:ext uri="{FF2B5EF4-FFF2-40B4-BE49-F238E27FC236}">
                <a16:creationId xmlns:a16="http://schemas.microsoft.com/office/drawing/2014/main" id="{E046898C-AA45-4CC2-B538-1F7C775C28C8}"/>
              </a:ext>
            </a:extLst>
          </p:cNvPr>
          <p:cNvSpPr>
            <a:spLocks noGrp="1"/>
          </p:cNvSpPr>
          <p:nvPr>
            <p:ph type="pic" sz="quarter" idx="14" hasCustomPrompt="1"/>
          </p:nvPr>
        </p:nvSpPr>
        <p:spPr>
          <a:xfrm>
            <a:off x="4236722" y="0"/>
            <a:ext cx="2885439" cy="2437200"/>
          </a:xfrm>
          <a:prstGeom prst="rect">
            <a:avLst/>
          </a:prstGeom>
        </p:spPr>
        <p:txBody>
          <a:bodyPr anchor="t">
            <a:noAutofit/>
          </a:bodyPr>
          <a:lstStyle>
            <a:lvl1pPr marL="0" indent="0" algn="l">
              <a:buNone/>
              <a:defRPr sz="1800" b="1"/>
            </a:lvl1pPr>
          </a:lstStyle>
          <a:p>
            <a:r>
              <a:rPr lang="en-US" dirty="0"/>
              <a:t>Click picture icon </a:t>
            </a:r>
            <a:br>
              <a:rPr lang="en-US" dirty="0"/>
            </a:br>
            <a:r>
              <a:rPr lang="en-US" dirty="0"/>
              <a:t>to add picture</a:t>
            </a:r>
          </a:p>
        </p:txBody>
      </p:sp>
      <p:sp>
        <p:nvSpPr>
          <p:cNvPr id="11" name="Picture Placeholder 6">
            <a:extLst>
              <a:ext uri="{FF2B5EF4-FFF2-40B4-BE49-F238E27FC236}">
                <a16:creationId xmlns:a16="http://schemas.microsoft.com/office/drawing/2014/main" id="{B5485C4B-0241-4528-B909-076448E86305}"/>
              </a:ext>
            </a:extLst>
          </p:cNvPr>
          <p:cNvSpPr>
            <a:spLocks noGrp="1"/>
          </p:cNvSpPr>
          <p:nvPr>
            <p:ph type="pic" sz="quarter" idx="15" hasCustomPrompt="1"/>
          </p:nvPr>
        </p:nvSpPr>
        <p:spPr>
          <a:xfrm>
            <a:off x="7266161" y="0"/>
            <a:ext cx="4925839" cy="3034800"/>
          </a:xfrm>
          <a:prstGeom prst="rect">
            <a:avLst/>
          </a:prstGeom>
        </p:spPr>
        <p:txBody>
          <a:bodyPr anchor="t">
            <a:noAutofit/>
          </a:bodyPr>
          <a:lstStyle>
            <a:lvl1pPr marL="0" indent="0" algn="l">
              <a:buNone/>
              <a:defRPr sz="1800" b="1"/>
            </a:lvl1pPr>
          </a:lstStyle>
          <a:p>
            <a:r>
              <a:rPr lang="en-US" dirty="0"/>
              <a:t>Click picture icon </a:t>
            </a:r>
            <a:br>
              <a:rPr lang="en-US" dirty="0"/>
            </a:br>
            <a:r>
              <a:rPr lang="en-US" dirty="0"/>
              <a:t>to add picture</a:t>
            </a:r>
          </a:p>
        </p:txBody>
      </p:sp>
      <p:sp>
        <p:nvSpPr>
          <p:cNvPr id="13" name="Picture Placeholder 6">
            <a:extLst>
              <a:ext uri="{FF2B5EF4-FFF2-40B4-BE49-F238E27FC236}">
                <a16:creationId xmlns:a16="http://schemas.microsoft.com/office/drawing/2014/main" id="{3FFA8D79-EBD9-4243-9DDD-1F911FE8AB15}"/>
              </a:ext>
            </a:extLst>
          </p:cNvPr>
          <p:cNvSpPr>
            <a:spLocks noGrp="1"/>
          </p:cNvSpPr>
          <p:nvPr>
            <p:ph type="pic" sz="quarter" idx="16" hasCustomPrompt="1"/>
          </p:nvPr>
        </p:nvSpPr>
        <p:spPr>
          <a:xfrm>
            <a:off x="4236722" y="2554322"/>
            <a:ext cx="2885439" cy="3645680"/>
          </a:xfrm>
          <a:prstGeom prst="rect">
            <a:avLst/>
          </a:prstGeom>
        </p:spPr>
        <p:txBody>
          <a:bodyPr anchor="t">
            <a:noAutofit/>
          </a:bodyPr>
          <a:lstStyle>
            <a:lvl1pPr marL="0" indent="0" algn="l">
              <a:buNone/>
              <a:defRPr sz="1800" b="1"/>
            </a:lvl1pPr>
          </a:lstStyle>
          <a:p>
            <a:r>
              <a:rPr lang="en-US"/>
              <a:t>Click picture icon </a:t>
            </a:r>
            <a:br>
              <a:rPr lang="en-US"/>
            </a:br>
            <a:r>
              <a:rPr lang="en-US"/>
              <a:t>to add picture</a:t>
            </a:r>
          </a:p>
        </p:txBody>
      </p:sp>
      <p:sp>
        <p:nvSpPr>
          <p:cNvPr id="14" name="Picture Placeholder 6">
            <a:extLst>
              <a:ext uri="{FF2B5EF4-FFF2-40B4-BE49-F238E27FC236}">
                <a16:creationId xmlns:a16="http://schemas.microsoft.com/office/drawing/2014/main" id="{5EA27642-E0C3-4D96-9A37-6103E5580CB8}"/>
              </a:ext>
            </a:extLst>
          </p:cNvPr>
          <p:cNvSpPr>
            <a:spLocks noGrp="1"/>
          </p:cNvSpPr>
          <p:nvPr>
            <p:ph type="pic" sz="quarter" idx="17" hasCustomPrompt="1"/>
          </p:nvPr>
        </p:nvSpPr>
        <p:spPr>
          <a:xfrm>
            <a:off x="2" y="3910983"/>
            <a:ext cx="4092718" cy="2289020"/>
          </a:xfrm>
          <a:prstGeom prst="rect">
            <a:avLst/>
          </a:prstGeom>
        </p:spPr>
        <p:txBody>
          <a:bodyPr anchor="t">
            <a:noAutofit/>
          </a:bodyPr>
          <a:lstStyle>
            <a:lvl1pPr marL="0" indent="0" algn="l">
              <a:buNone/>
              <a:defRPr sz="1800" b="1"/>
            </a:lvl1pPr>
          </a:lstStyle>
          <a:p>
            <a:r>
              <a:rPr lang="en-US"/>
              <a:t>Click picture icon </a:t>
            </a:r>
            <a:br>
              <a:rPr lang="en-US"/>
            </a:br>
            <a:r>
              <a:rPr lang="en-US"/>
              <a:t>to add picture</a:t>
            </a:r>
          </a:p>
        </p:txBody>
      </p:sp>
      <p:sp>
        <p:nvSpPr>
          <p:cNvPr id="15" name="Picture Placeholder 6">
            <a:extLst>
              <a:ext uri="{FF2B5EF4-FFF2-40B4-BE49-F238E27FC236}">
                <a16:creationId xmlns:a16="http://schemas.microsoft.com/office/drawing/2014/main" id="{F1472D1B-98D6-49B1-BCDB-49992B549ACD}"/>
              </a:ext>
            </a:extLst>
          </p:cNvPr>
          <p:cNvSpPr>
            <a:spLocks noGrp="1"/>
          </p:cNvSpPr>
          <p:nvPr>
            <p:ph type="pic" sz="quarter" idx="18" hasCustomPrompt="1"/>
          </p:nvPr>
        </p:nvSpPr>
        <p:spPr>
          <a:xfrm>
            <a:off x="7266161" y="3151922"/>
            <a:ext cx="4925839" cy="3048079"/>
          </a:xfrm>
          <a:prstGeom prst="rect">
            <a:avLst/>
          </a:prstGeom>
        </p:spPr>
        <p:txBody>
          <a:bodyPr anchor="t">
            <a:noAutofit/>
          </a:bodyPr>
          <a:lstStyle>
            <a:lvl1pPr marL="0" indent="0" algn="l">
              <a:buNone/>
              <a:defRPr sz="1800" b="1"/>
            </a:lvl1pPr>
          </a:lstStyle>
          <a:p>
            <a:r>
              <a:rPr lang="en-US" dirty="0"/>
              <a:t>Click picture icon </a:t>
            </a:r>
            <a:br>
              <a:rPr lang="en-US" dirty="0"/>
            </a:br>
            <a:r>
              <a:rPr lang="en-US" dirty="0"/>
              <a:t>to add picture</a:t>
            </a:r>
          </a:p>
        </p:txBody>
      </p:sp>
      <p:sp>
        <p:nvSpPr>
          <p:cNvPr id="2" name="Footer Placeholder 1">
            <a:extLst>
              <a:ext uri="{FF2B5EF4-FFF2-40B4-BE49-F238E27FC236}">
                <a16:creationId xmlns:a16="http://schemas.microsoft.com/office/drawing/2014/main" id="{3DECB48A-06F7-45ED-A531-C4F9B1687E80}"/>
              </a:ext>
            </a:extLst>
          </p:cNvPr>
          <p:cNvSpPr>
            <a:spLocks noGrp="1"/>
          </p:cNvSpPr>
          <p:nvPr userDrawn="1">
            <p:ph type="ftr" sz="quarter" idx="19"/>
          </p:nvPr>
        </p:nvSpPr>
        <p:spPr/>
        <p:txBody>
          <a:bodyPr/>
          <a:lstStyle/>
          <a:p>
            <a:r>
              <a:rPr lang="en-US"/>
              <a:t>PROPRIETARY &amp; CONFIDENTIAL</a:t>
            </a:r>
            <a:endParaRPr lang="en-US" dirty="0"/>
          </a:p>
        </p:txBody>
      </p:sp>
    </p:spTree>
    <p:extLst>
      <p:ext uri="{BB962C8B-B14F-4D97-AF65-F5344CB8AC3E}">
        <p14:creationId xmlns:p14="http://schemas.microsoft.com/office/powerpoint/2010/main" val="1433481281"/>
      </p:ext>
    </p:extLst>
  </p:cSld>
  <p:clrMapOvr>
    <a:masterClrMapping/>
  </p:clrMapOvr>
  <p:extLst>
    <p:ext uri="{DCECCB84-F9BA-43D5-87BE-67443E8EF086}">
      <p15:sldGuideLst xmlns:p15="http://schemas.microsoft.com/office/powerpoint/2012/main">
        <p15:guide id="1" orient="horz" pos="552">
          <p15:clr>
            <a:srgbClr val="FBAE40"/>
          </p15:clr>
        </p15:guide>
        <p15:guide id="2" orient="horz" pos="720">
          <p15:clr>
            <a:srgbClr val="FBAE40"/>
          </p15:clr>
        </p15:guide>
        <p15:guide id="3" pos="31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itle Slide-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0ECB0E-4C72-4C67-86AE-4EB3D68862C8}"/>
              </a:ext>
            </a:extLst>
          </p:cNvPr>
          <p:cNvSpPr/>
          <p:nvPr userDrawn="1"/>
        </p:nvSpPr>
        <p:spPr>
          <a:xfrm>
            <a:off x="-3047" y="1139139"/>
            <a:ext cx="12188951" cy="5715000"/>
          </a:xfrm>
          <a:prstGeom prst="rect">
            <a:avLst/>
          </a:prstGeom>
          <a:solidFill>
            <a:srgbClr val="123D80"/>
          </a:solidFill>
          <a:ln w="6350" cap="flat" cmpd="sng" algn="ctr">
            <a:noFill/>
            <a:prstDash val="solid"/>
            <a:miter lim="800000"/>
          </a:ln>
          <a:effectLst/>
          <a:extLst>
            <a:ext uri="{91240B29-F687-4F45-9708-019B960494DF}">
              <a14:hiddenLine xmlns:a14="http://schemas.microsoft.com/office/drawing/2010/main" w="6350" cap="flat" cmpd="sng" algn="ctr">
                <a:solidFill>
                  <a:srgbClr val="000000"/>
                </a:solidFill>
                <a:prstDash val="solid"/>
                <a:miter lim="800000"/>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Picture Placeholder 6">
            <a:extLst>
              <a:ext uri="{FF2B5EF4-FFF2-40B4-BE49-F238E27FC236}">
                <a16:creationId xmlns:a16="http://schemas.microsoft.com/office/drawing/2014/main" id="{23969CDB-491F-454D-A423-67B51D96A3EA}"/>
              </a:ext>
            </a:extLst>
          </p:cNvPr>
          <p:cNvSpPr>
            <a:spLocks noGrp="1"/>
          </p:cNvSpPr>
          <p:nvPr>
            <p:ph type="pic" sz="quarter" idx="14" hasCustomPrompt="1"/>
          </p:nvPr>
        </p:nvSpPr>
        <p:spPr>
          <a:xfrm>
            <a:off x="-3047" y="1139139"/>
            <a:ext cx="12191999" cy="5715000"/>
          </a:xfrm>
          <a:prstGeom prst="rect">
            <a:avLst/>
          </a:prstGeom>
          <a:noFill/>
          <a:extLst>
            <a:ext uri="{909E8E84-426E-40DD-AFC4-6F175D3DCCD1}">
              <a14:hiddenFill xmlns:a14="http://schemas.microsoft.com/office/drawing/2010/main">
                <a:solidFill>
                  <a:srgbClr val="000000"/>
                </a:solidFill>
              </a14:hiddenFill>
            </a:ext>
          </a:extLst>
        </p:spPr>
        <p:txBody>
          <a:bodyPr anchor="t">
            <a:noAutofit/>
          </a:bodyPr>
          <a:lstStyle>
            <a:lvl1pPr marL="0" indent="0" algn="l">
              <a:buNone/>
              <a:defRPr sz="1800" b="1">
                <a:solidFill>
                  <a:schemeClr val="bg1"/>
                </a:solidFill>
              </a:defRPr>
            </a:lvl1pPr>
          </a:lstStyle>
          <a:p>
            <a:r>
              <a:rPr lang="en-US" dirty="0"/>
              <a:t>Click picture icon to add picture, </a:t>
            </a:r>
            <a:br>
              <a:rPr lang="en-US" dirty="0"/>
            </a:br>
            <a:r>
              <a:rPr lang="en-US" dirty="0"/>
              <a:t>then select Arrange: Send to Back</a:t>
            </a:r>
          </a:p>
        </p:txBody>
      </p:sp>
      <p:sp>
        <p:nvSpPr>
          <p:cNvPr id="12" name="Text Placeholder 11">
            <a:extLst>
              <a:ext uri="{FF2B5EF4-FFF2-40B4-BE49-F238E27FC236}">
                <a16:creationId xmlns:a16="http://schemas.microsoft.com/office/drawing/2014/main" id="{21492862-7AFB-B24E-B8FA-D6B633F2D082}"/>
              </a:ext>
            </a:extLst>
          </p:cNvPr>
          <p:cNvSpPr>
            <a:spLocks noGrp="1"/>
          </p:cNvSpPr>
          <p:nvPr>
            <p:ph type="body" sz="quarter" idx="13"/>
          </p:nvPr>
        </p:nvSpPr>
        <p:spPr>
          <a:xfrm>
            <a:off x="457200" y="2865271"/>
            <a:ext cx="4567424" cy="3992729"/>
          </a:xfrm>
          <a:prstGeom prst="rect">
            <a:avLst/>
          </a:prstGeom>
        </p:spPr>
        <p:txBody>
          <a:bodyPr>
            <a:noAutofit/>
          </a:bodyPr>
          <a:lstStyle>
            <a:lvl1pPr marL="0" indent="0">
              <a:lnSpc>
                <a:spcPct val="90000"/>
              </a:lnSpc>
              <a:buFontTx/>
              <a:buNone/>
              <a:defRPr sz="5000" b="0" i="0">
                <a:solidFill>
                  <a:srgbClr val="18B7FB"/>
                </a:solidFill>
                <a:latin typeface="+mj-lt"/>
                <a:ea typeface="Open Sans Extrabold" panose="020B0606030504020204" pitchFamily="34" charset="0"/>
                <a:cs typeface="Open Sans Extrabold" panose="020B0606030504020204" pitchFamily="34" charset="0"/>
              </a:defRPr>
            </a:lvl1pPr>
            <a:lvl2pPr marL="457200" indent="0">
              <a:buFontTx/>
              <a:buNone/>
              <a:defRPr sz="5000" b="0"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2pPr>
            <a:lvl3pPr marL="914400" indent="0">
              <a:buFontTx/>
              <a:buNone/>
              <a:defRPr sz="5000" b="0"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3pPr>
            <a:lvl4pPr marL="1371600" indent="0">
              <a:buFontTx/>
              <a:buNone/>
              <a:defRPr sz="5000" b="0"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4pPr>
            <a:lvl5pPr marL="1828800" indent="0">
              <a:buFontTx/>
              <a:buNone/>
              <a:defRPr sz="5000" b="0"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5pPr>
          </a:lstStyle>
          <a:p>
            <a:pPr lvl="0"/>
            <a:r>
              <a:rPr lang="en-US"/>
              <a:t>Edit Master text styles</a:t>
            </a:r>
          </a:p>
        </p:txBody>
      </p:sp>
      <p:grpSp>
        <p:nvGrpSpPr>
          <p:cNvPr id="10" name="Group 9">
            <a:extLst>
              <a:ext uri="{FF2B5EF4-FFF2-40B4-BE49-F238E27FC236}">
                <a16:creationId xmlns:a16="http://schemas.microsoft.com/office/drawing/2014/main" id="{B7E07ECC-743D-4E51-8046-04F68CB57CC6}"/>
              </a:ext>
            </a:extLst>
          </p:cNvPr>
          <p:cNvGrpSpPr/>
          <p:nvPr userDrawn="1"/>
        </p:nvGrpSpPr>
        <p:grpSpPr>
          <a:xfrm>
            <a:off x="501867" y="315378"/>
            <a:ext cx="11318038" cy="658599"/>
            <a:chOff x="501867" y="315378"/>
            <a:chExt cx="11318038" cy="658599"/>
          </a:xfrm>
        </p:grpSpPr>
        <p:pic>
          <p:nvPicPr>
            <p:cNvPr id="11" name="Picture 10" descr="A picture containing icon&#10;&#10;Description automatically generated">
              <a:extLst>
                <a:ext uri="{FF2B5EF4-FFF2-40B4-BE49-F238E27FC236}">
                  <a16:creationId xmlns:a16="http://schemas.microsoft.com/office/drawing/2014/main" id="{9A3381FE-5D9D-4AE7-9EDB-C0E5EF964F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867" y="315378"/>
              <a:ext cx="2759494" cy="574894"/>
            </a:xfrm>
            <a:prstGeom prst="rect">
              <a:avLst/>
            </a:prstGeom>
          </p:spPr>
        </p:pic>
        <p:sp>
          <p:nvSpPr>
            <p:cNvPr id="14" name="Rectangle 13">
              <a:extLst>
                <a:ext uri="{FF2B5EF4-FFF2-40B4-BE49-F238E27FC236}">
                  <a16:creationId xmlns:a16="http://schemas.microsoft.com/office/drawing/2014/main" id="{B571809F-8B99-4409-A70F-705D342C4961}"/>
                </a:ext>
              </a:extLst>
            </p:cNvPr>
            <p:cNvSpPr/>
            <p:nvPr/>
          </p:nvSpPr>
          <p:spPr>
            <a:xfrm>
              <a:off x="4314901" y="681589"/>
              <a:ext cx="7505004" cy="292388"/>
            </a:xfrm>
            <a:prstGeom prst="rect">
              <a:avLst/>
            </a:prstGeom>
          </p:spPr>
          <p:txBody>
            <a:bodyPr wrap="none">
              <a:noAutofit/>
            </a:bodyPr>
            <a:lstStyle/>
            <a:p>
              <a:pPr algn="r"/>
              <a:r>
                <a:rPr lang="en-US" sz="1300" b="0" i="0" u="none" strike="noStrike" spc="100" baseline="0" dirty="0">
                  <a:solidFill>
                    <a:schemeClr val="tx2"/>
                  </a:solidFill>
                  <a:effectLst/>
                  <a:latin typeface="Open Sans Extrabold" panose="020B0606030504020204" pitchFamily="34" charset="0"/>
                  <a:ea typeface="Open Sans Extrabold" panose="020B0606030504020204" pitchFamily="34" charset="0"/>
                  <a:cs typeface="Open Sans Extrabold" panose="020B0606030504020204" pitchFamily="34" charset="0"/>
                </a:rPr>
                <a:t>ENABLING DISCOVERY  </a:t>
              </a:r>
              <a:r>
                <a:rPr lang="en-US" sz="1300" b="0" i="0" u="none" strike="noStrike" spc="100" baseline="0" dirty="0">
                  <a:solidFill>
                    <a:srgbClr val="198C53"/>
                  </a:solidFill>
                  <a:effectLst/>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300" b="0" i="0" u="none" strike="noStrike" spc="100" baseline="0" dirty="0">
                  <a:solidFill>
                    <a:schemeClr val="tx2"/>
                  </a:solidFill>
                  <a:effectLst/>
                  <a:latin typeface="Open Sans Extrabold" panose="020B0606030504020204" pitchFamily="34" charset="0"/>
                  <a:ea typeface="Open Sans Extrabold" panose="020B0606030504020204" pitchFamily="34" charset="0"/>
                  <a:cs typeface="Open Sans Extrabold" panose="020B0606030504020204" pitchFamily="34" charset="0"/>
                </a:rPr>
                <a:t>  POWERING EDUCATION  </a:t>
              </a:r>
              <a:r>
                <a:rPr lang="en-US" sz="1300" b="0" i="0" u="none" strike="noStrike" spc="100" baseline="0" dirty="0">
                  <a:solidFill>
                    <a:srgbClr val="18C76F"/>
                  </a:solidFill>
                  <a:effectLst/>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300" b="0" i="0" u="none" strike="noStrike" spc="100" baseline="0" dirty="0">
                  <a:solidFill>
                    <a:schemeClr val="tx2"/>
                  </a:solidFill>
                  <a:effectLst/>
                  <a:latin typeface="Open Sans Extrabold" panose="020B0606030504020204" pitchFamily="34" charset="0"/>
                  <a:ea typeface="Open Sans Extrabold" panose="020B0606030504020204" pitchFamily="34" charset="0"/>
                  <a:cs typeface="Open Sans Extrabold" panose="020B0606030504020204" pitchFamily="34" charset="0"/>
                </a:rPr>
                <a:t>  SHAPING WORKFORCES</a:t>
              </a:r>
              <a:endParaRPr lang="en-US" sz="1300" b="0" i="0" spc="100" baseline="0" dirty="0">
                <a:solidFill>
                  <a:schemeClr val="tx2"/>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pSp>
    </p:spTree>
    <p:extLst>
      <p:ext uri="{BB962C8B-B14F-4D97-AF65-F5344CB8AC3E}">
        <p14:creationId xmlns:p14="http://schemas.microsoft.com/office/powerpoint/2010/main" val="3033865755"/>
      </p:ext>
    </p:extLst>
  </p:cSld>
  <p:clrMapOvr>
    <a:masterClrMapping/>
  </p:clrMapOvr>
  <p:extLst>
    <p:ext uri="{DCECCB84-F9BA-43D5-87BE-67443E8EF086}">
      <p15:sldGuideLst xmlns:p15="http://schemas.microsoft.com/office/powerpoint/2012/main">
        <p15:guide id="1" orient="horz" pos="552">
          <p15:clr>
            <a:srgbClr val="FBAE40"/>
          </p15:clr>
        </p15:guide>
        <p15:guide id="2" orient="horz" pos="720">
          <p15:clr>
            <a:srgbClr val="FBAE40"/>
          </p15:clr>
        </p15:guide>
        <p15:guide id="3" pos="31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Slide - Ic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D77D3A3-D159-AD48-BD20-48ACE3CE90AA}"/>
              </a:ext>
            </a:extLst>
          </p:cNvPr>
          <p:cNvSpPr/>
          <p:nvPr/>
        </p:nvSpPr>
        <p:spPr>
          <a:xfrm>
            <a:off x="0" y="0"/>
            <a:ext cx="5249458" cy="6858000"/>
          </a:xfrm>
          <a:prstGeom prst="rect">
            <a:avLst/>
          </a:prstGeom>
          <a:solidFill>
            <a:srgbClr val="123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2" name="Picture Placeholder 6">
            <a:extLst>
              <a:ext uri="{FF2B5EF4-FFF2-40B4-BE49-F238E27FC236}">
                <a16:creationId xmlns:a16="http://schemas.microsoft.com/office/drawing/2014/main" id="{45DBD4EA-CC6F-47ED-A2F3-D395B9784324}"/>
              </a:ext>
            </a:extLst>
          </p:cNvPr>
          <p:cNvSpPr>
            <a:spLocks noGrp="1"/>
          </p:cNvSpPr>
          <p:nvPr>
            <p:ph type="pic" sz="quarter" idx="25" hasCustomPrompt="1"/>
          </p:nvPr>
        </p:nvSpPr>
        <p:spPr>
          <a:xfrm>
            <a:off x="518746" y="1828792"/>
            <a:ext cx="4228861" cy="3200385"/>
          </a:xfrm>
          <a:prstGeom prst="rect">
            <a:avLst/>
          </a:prstGeom>
          <a:noFill/>
        </p:spPr>
        <p:txBody>
          <a:bodyPr anchor="ctr">
            <a:noAutofit/>
          </a:bodyPr>
          <a:lstStyle>
            <a:lvl1pPr marL="0" indent="0" algn="l">
              <a:buNone/>
              <a:defRPr sz="1800" b="1">
                <a:solidFill>
                  <a:srgbClr val="18B7FB"/>
                </a:solidFill>
              </a:defRPr>
            </a:lvl1pPr>
          </a:lstStyle>
          <a:p>
            <a:r>
              <a:rPr lang="en-US" dirty="0"/>
              <a:t>Click picture icon to add picture.</a:t>
            </a:r>
            <a:br>
              <a:rPr lang="en-US" dirty="0"/>
            </a:br>
            <a:r>
              <a:rPr lang="en-US" dirty="0"/>
              <a:t>Use Bright Blue as your icon fill</a:t>
            </a:r>
          </a:p>
        </p:txBody>
      </p:sp>
      <p:graphicFrame>
        <p:nvGraphicFramePr>
          <p:cNvPr id="2" name="Object 1" hidden="1">
            <a:extLst>
              <a:ext uri="{FF2B5EF4-FFF2-40B4-BE49-F238E27FC236}">
                <a16:creationId xmlns:a16="http://schemas.microsoft.com/office/drawing/2014/main" id="{D0C72124-3F16-4004-9FB9-91677CD4E0D7}"/>
              </a:ext>
            </a:extLst>
          </p:cNvPr>
          <p:cNvGraphicFramePr>
            <a:graphicFrameLocks noChangeAspect="1"/>
          </p:cNvGraphicFramePr>
          <p:nvPr>
            <p:custDataLst>
              <p:tags r:id="rId1"/>
            </p:custDataLst>
            <p:extLst>
              <p:ext uri="{D42A27DB-BD31-4B8C-83A1-F6EECF244321}">
                <p14:modId xmlns:p14="http://schemas.microsoft.com/office/powerpoint/2010/main" val="15353330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2" name="Object 1" hidden="1">
                        <a:extLst>
                          <a:ext uri="{FF2B5EF4-FFF2-40B4-BE49-F238E27FC236}">
                            <a16:creationId xmlns:a16="http://schemas.microsoft.com/office/drawing/2014/main" id="{D0C72124-3F16-4004-9FB9-91677CD4E0D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descr="Icon&#10;&#10;Description automatically generated with medium confidence">
            <a:extLst>
              <a:ext uri="{FF2B5EF4-FFF2-40B4-BE49-F238E27FC236}">
                <a16:creationId xmlns:a16="http://schemas.microsoft.com/office/drawing/2014/main" id="{B1B86DA4-DC93-1340-8A8F-876DA915AA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760" y="402109"/>
            <a:ext cx="2312692" cy="481811"/>
          </a:xfrm>
          <a:prstGeom prst="rect">
            <a:avLst/>
          </a:prstGeom>
        </p:spPr>
      </p:pic>
      <p:sp>
        <p:nvSpPr>
          <p:cNvPr id="10" name="Text Placeholder 16">
            <a:extLst>
              <a:ext uri="{FF2B5EF4-FFF2-40B4-BE49-F238E27FC236}">
                <a16:creationId xmlns:a16="http://schemas.microsoft.com/office/drawing/2014/main" id="{1988B633-B41D-7B48-9BE5-91AEDE245DAE}"/>
              </a:ext>
            </a:extLst>
          </p:cNvPr>
          <p:cNvSpPr>
            <a:spLocks noGrp="1"/>
          </p:cNvSpPr>
          <p:nvPr>
            <p:ph type="body" sz="quarter" idx="19" hasCustomPrompt="1"/>
          </p:nvPr>
        </p:nvSpPr>
        <p:spPr>
          <a:xfrm>
            <a:off x="5723993" y="5715012"/>
            <a:ext cx="6107996" cy="508665"/>
          </a:xfrm>
          <a:prstGeom prst="rect">
            <a:avLst/>
          </a:prstGeom>
        </p:spPr>
        <p:txBody>
          <a:bodyPr lIns="0" rIns="0" anchor="t">
            <a:noAutofit/>
          </a:bodyPr>
          <a:lstStyle>
            <a:lvl1pPr marL="0" indent="0" algn="l">
              <a:spcAft>
                <a:spcPts val="0"/>
              </a:spcAft>
              <a:buNone/>
              <a:defRPr sz="1400" b="0" i="0">
                <a:solidFill>
                  <a:srgbClr val="505050"/>
                </a:solidFill>
                <a:latin typeface="+mn-lt"/>
                <a:ea typeface="Open Sans" panose="020B0606030504020204" pitchFamily="34" charset="0"/>
                <a:cs typeface="Open Sans" panose="020B0606030504020204" pitchFamily="34" charset="0"/>
              </a:defRPr>
            </a:lvl1pPr>
            <a:lvl2pPr marL="457200" indent="0">
              <a:buNone/>
              <a:defRPr/>
            </a:lvl2pPr>
          </a:lstStyle>
          <a:p>
            <a:pPr lvl="0"/>
            <a:r>
              <a:rPr lang="en-US" dirty="0"/>
              <a:t>Date</a:t>
            </a:r>
          </a:p>
        </p:txBody>
      </p:sp>
      <p:sp>
        <p:nvSpPr>
          <p:cNvPr id="13" name="Text Placeholder 7">
            <a:extLst>
              <a:ext uri="{FF2B5EF4-FFF2-40B4-BE49-F238E27FC236}">
                <a16:creationId xmlns:a16="http://schemas.microsoft.com/office/drawing/2014/main" id="{744937A7-BD88-004A-80D8-44E6C0C6BE0C}"/>
              </a:ext>
            </a:extLst>
          </p:cNvPr>
          <p:cNvSpPr>
            <a:spLocks noGrp="1"/>
          </p:cNvSpPr>
          <p:nvPr>
            <p:ph type="body" sz="quarter" idx="20" hasCustomPrompt="1"/>
          </p:nvPr>
        </p:nvSpPr>
        <p:spPr>
          <a:xfrm>
            <a:off x="5723993" y="414673"/>
            <a:ext cx="6108007" cy="378430"/>
          </a:xfrm>
          <a:prstGeom prst="rect">
            <a:avLst/>
          </a:prstGeom>
        </p:spPr>
        <p:txBody>
          <a:bodyPr>
            <a:noAutofit/>
          </a:bodyPr>
          <a:lstStyle>
            <a:lvl1pPr marL="0" indent="0" algn="l">
              <a:buNone/>
              <a:defRPr sz="1800" b="1" i="0">
                <a:solidFill>
                  <a:schemeClr val="tx2"/>
                </a:solidFill>
                <a:latin typeface="+mj-lt"/>
                <a:ea typeface="Open Sans Extrabold" panose="020B0606030504020204" pitchFamily="34" charset="0"/>
                <a:cs typeface="Open Sans Extrabold" panose="020B0606030504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Meeting / Presentation Title</a:t>
            </a:r>
          </a:p>
        </p:txBody>
      </p:sp>
      <p:sp>
        <p:nvSpPr>
          <p:cNvPr id="14" name="Title 3">
            <a:extLst>
              <a:ext uri="{FF2B5EF4-FFF2-40B4-BE49-F238E27FC236}">
                <a16:creationId xmlns:a16="http://schemas.microsoft.com/office/drawing/2014/main" id="{0F22B1DD-D4E7-2741-9317-DDCD5C9DCBB0}"/>
              </a:ext>
            </a:extLst>
          </p:cNvPr>
          <p:cNvSpPr>
            <a:spLocks noGrp="1"/>
          </p:cNvSpPr>
          <p:nvPr>
            <p:ph type="ctrTitle" hasCustomPrompt="1"/>
          </p:nvPr>
        </p:nvSpPr>
        <p:spPr>
          <a:xfrm>
            <a:off x="5723994" y="1011563"/>
            <a:ext cx="6108006" cy="1607449"/>
          </a:xfrm>
        </p:spPr>
        <p:txBody>
          <a:bodyPr vert="horz">
            <a:noAutofit/>
          </a:bodyPr>
          <a:lstStyle>
            <a:lvl1pPr>
              <a:defRPr sz="4000">
                <a:solidFill>
                  <a:srgbClr val="123D80"/>
                </a:solidFill>
              </a:defRPr>
            </a:lvl1pPr>
          </a:lstStyle>
          <a:p>
            <a:r>
              <a:rPr lang="en-US" dirty="0"/>
              <a:t>Title</a:t>
            </a:r>
          </a:p>
        </p:txBody>
      </p:sp>
      <p:sp>
        <p:nvSpPr>
          <p:cNvPr id="6" name="Text Placeholder 5">
            <a:extLst>
              <a:ext uri="{FF2B5EF4-FFF2-40B4-BE49-F238E27FC236}">
                <a16:creationId xmlns:a16="http://schemas.microsoft.com/office/drawing/2014/main" id="{BD4745D8-01FC-EB4C-99C3-6FCED613DF58}"/>
              </a:ext>
            </a:extLst>
          </p:cNvPr>
          <p:cNvSpPr>
            <a:spLocks noGrp="1"/>
          </p:cNvSpPr>
          <p:nvPr>
            <p:ph type="body" sz="quarter" idx="22" hasCustomPrompt="1"/>
          </p:nvPr>
        </p:nvSpPr>
        <p:spPr>
          <a:xfrm>
            <a:off x="5723999" y="2619013"/>
            <a:ext cx="6107995" cy="842516"/>
          </a:xfrm>
          <a:prstGeom prst="rect">
            <a:avLst/>
          </a:prstGeom>
        </p:spPr>
        <p:txBody>
          <a:bodyPr>
            <a:noAutofit/>
          </a:bodyPr>
          <a:lstStyle>
            <a:lvl1pPr marL="0" indent="0">
              <a:buNone/>
              <a:defRPr sz="2800" b="0" i="0">
                <a:latin typeface="Source Serif Pro" panose="02040603050405020204" pitchFamily="18" charset="0"/>
                <a:ea typeface="Source Serif Pro" panose="02040603050405020204" pitchFamily="18" charset="0"/>
              </a:defRPr>
            </a:lvl1pPr>
            <a:lvl2pPr marL="287338" indent="0">
              <a:buNone/>
              <a:defRPr/>
            </a:lvl2pPr>
          </a:lstStyle>
          <a:p>
            <a:pPr lvl="0"/>
            <a:r>
              <a:rPr lang="en-US" dirty="0"/>
              <a:t>Subtitle</a:t>
            </a:r>
          </a:p>
        </p:txBody>
      </p:sp>
      <p:sp>
        <p:nvSpPr>
          <p:cNvPr id="8" name="Text Placeholder 7">
            <a:extLst>
              <a:ext uri="{FF2B5EF4-FFF2-40B4-BE49-F238E27FC236}">
                <a16:creationId xmlns:a16="http://schemas.microsoft.com/office/drawing/2014/main" id="{87B52A2C-21E4-E94B-AF1C-FD1232284301}"/>
              </a:ext>
            </a:extLst>
          </p:cNvPr>
          <p:cNvSpPr>
            <a:spLocks noGrp="1"/>
          </p:cNvSpPr>
          <p:nvPr>
            <p:ph type="body" sz="quarter" idx="23" hasCustomPrompt="1"/>
          </p:nvPr>
        </p:nvSpPr>
        <p:spPr>
          <a:xfrm>
            <a:off x="5723999" y="3680001"/>
            <a:ext cx="6107989" cy="1816551"/>
          </a:xfrm>
          <a:prstGeom prst="rect">
            <a:avLst/>
          </a:prstGeom>
        </p:spPr>
        <p:txBody>
          <a:bodyPr>
            <a:noAutofit/>
          </a:bodyPr>
          <a:lstStyle>
            <a:lvl1pPr marL="0" indent="0">
              <a:spcAft>
                <a:spcPts val="0"/>
              </a:spcAft>
              <a:buNone/>
              <a:defRPr sz="1800" b="1" i="0">
                <a:latin typeface="+mj-lt"/>
                <a:ea typeface="Open Sans Extrabold" panose="020B0606030504020204" pitchFamily="34" charset="0"/>
                <a:cs typeface="Open Sans Extrabold" panose="020B0606030504020204" pitchFamily="34" charset="0"/>
              </a:defRPr>
            </a:lvl1pPr>
            <a:lvl2pPr marL="171450" indent="-165100">
              <a:buFont typeface="Wingdings" pitchFamily="2" charset="2"/>
              <a:buChar char="§"/>
              <a:tabLst/>
              <a:defRPr sz="1600"/>
            </a:lvl2pPr>
            <a:lvl3pPr marL="358775" indent="-179388">
              <a:defRPr sz="1600"/>
            </a:lvl3pPr>
          </a:lstStyle>
          <a:p>
            <a:pPr lvl="0"/>
            <a:r>
              <a:rPr lang="en-US" dirty="0"/>
              <a:t>Discussion Topics</a:t>
            </a:r>
          </a:p>
          <a:p>
            <a:pPr lvl="1"/>
            <a:r>
              <a:rPr lang="en-US" dirty="0"/>
              <a:t>Second level</a:t>
            </a:r>
          </a:p>
          <a:p>
            <a:pPr lvl="2"/>
            <a:r>
              <a:rPr lang="en-US" dirty="0"/>
              <a:t>Third level</a:t>
            </a:r>
          </a:p>
        </p:txBody>
      </p:sp>
      <p:cxnSp>
        <p:nvCxnSpPr>
          <p:cNvPr id="93" name="Straight Connector 92">
            <a:extLst>
              <a:ext uri="{FF2B5EF4-FFF2-40B4-BE49-F238E27FC236}">
                <a16:creationId xmlns:a16="http://schemas.microsoft.com/office/drawing/2014/main" id="{936CCE6C-2ACE-487F-95B1-13B6EC76FF51}"/>
              </a:ext>
            </a:extLst>
          </p:cNvPr>
          <p:cNvCxnSpPr>
            <a:cxnSpLocks/>
          </p:cNvCxnSpPr>
          <p:nvPr/>
        </p:nvCxnSpPr>
        <p:spPr>
          <a:xfrm>
            <a:off x="5723993" y="5676912"/>
            <a:ext cx="6107995" cy="0"/>
          </a:xfrm>
          <a:prstGeom prst="line">
            <a:avLst/>
          </a:prstGeom>
          <a:ln>
            <a:solidFill>
              <a:srgbClr val="123D80"/>
            </a:solidFill>
          </a:ln>
        </p:spPr>
        <p:style>
          <a:lnRef idx="1">
            <a:schemeClr val="accent1"/>
          </a:lnRef>
          <a:fillRef idx="0">
            <a:schemeClr val="accent1"/>
          </a:fillRef>
          <a:effectRef idx="0">
            <a:schemeClr val="accent1"/>
          </a:effectRef>
          <a:fontRef idx="minor">
            <a:schemeClr val="tx1"/>
          </a:fontRef>
        </p:style>
      </p:cxnSp>
      <p:sp>
        <p:nvSpPr>
          <p:cNvPr id="7" name="Footer Placeholder 6">
            <a:extLst>
              <a:ext uri="{FF2B5EF4-FFF2-40B4-BE49-F238E27FC236}">
                <a16:creationId xmlns:a16="http://schemas.microsoft.com/office/drawing/2014/main" id="{A7913233-D3F8-4DE9-804B-32DA4F249CAB}"/>
              </a:ext>
            </a:extLst>
          </p:cNvPr>
          <p:cNvSpPr>
            <a:spLocks noGrp="1"/>
          </p:cNvSpPr>
          <p:nvPr>
            <p:ph type="ftr" sz="quarter" idx="26"/>
          </p:nvPr>
        </p:nvSpPr>
        <p:spPr>
          <a:xfrm>
            <a:off x="7866240" y="6442144"/>
            <a:ext cx="3965748" cy="216000"/>
          </a:xfrm>
        </p:spPr>
        <p:txBody>
          <a:bodyPr/>
          <a:lstStyle/>
          <a:p>
            <a:r>
              <a:rPr lang="en-US"/>
              <a:t>PROPRIETARY &amp; CONFIDENTIAL</a:t>
            </a:r>
            <a:endParaRPr lang="en-US" dirty="0"/>
          </a:p>
        </p:txBody>
      </p:sp>
    </p:spTree>
    <p:extLst>
      <p:ext uri="{BB962C8B-B14F-4D97-AF65-F5344CB8AC3E}">
        <p14:creationId xmlns:p14="http://schemas.microsoft.com/office/powerpoint/2010/main" val="152610889"/>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Agenda - Simple">
    <p:spTree>
      <p:nvGrpSpPr>
        <p:cNvPr id="1" name=""/>
        <p:cNvGrpSpPr/>
        <p:nvPr/>
      </p:nvGrpSpPr>
      <p:grpSpPr>
        <a:xfrm>
          <a:off x="0" y="0"/>
          <a:ext cx="0" cy="0"/>
          <a:chOff x="0" y="0"/>
          <a:chExt cx="0" cy="0"/>
        </a:xfrm>
      </p:grpSpPr>
      <p:sp>
        <p:nvSpPr>
          <p:cNvPr id="58" name="Text Placeholder 57">
            <a:extLst>
              <a:ext uri="{FF2B5EF4-FFF2-40B4-BE49-F238E27FC236}">
                <a16:creationId xmlns:a16="http://schemas.microsoft.com/office/drawing/2014/main" id="{C210F7BF-7629-4EF8-AA0E-29CE496EC042}"/>
              </a:ext>
            </a:extLst>
          </p:cNvPr>
          <p:cNvSpPr>
            <a:spLocks noGrp="1"/>
          </p:cNvSpPr>
          <p:nvPr>
            <p:ph type="body" sz="quarter" idx="29" hasCustomPrompt="1"/>
          </p:nvPr>
        </p:nvSpPr>
        <p:spPr>
          <a:xfrm>
            <a:off x="359998" y="2130429"/>
            <a:ext cx="11471987" cy="4069570"/>
          </a:xfrm>
        </p:spPr>
        <p:txBody>
          <a:bodyPr>
            <a:noAutofit/>
          </a:bodyPr>
          <a:lstStyle>
            <a:lvl1pPr marL="0" indent="0">
              <a:spcBef>
                <a:spcPts val="1800"/>
              </a:spcBef>
              <a:buNone/>
              <a:defRPr sz="2200" baseline="0">
                <a:solidFill>
                  <a:srgbClr val="123D80"/>
                </a:solidFill>
                <a:latin typeface="+mj-lt"/>
                <a:ea typeface="Open Sans ExtraBold" panose="020B0906030804020204" pitchFamily="34" charset="0"/>
                <a:cs typeface="Open Sans ExtraBold" panose="020B0906030804020204" pitchFamily="34" charset="0"/>
              </a:defRPr>
            </a:lvl1pPr>
            <a:lvl2pPr marL="0" indent="0">
              <a:spcBef>
                <a:spcPts val="1800"/>
              </a:spcBef>
              <a:buFont typeface="Wingdings" panose="05000000000000000000" pitchFamily="2" charset="2"/>
              <a:buNone/>
              <a:defRPr sz="2000" b="1"/>
            </a:lvl2pPr>
            <a:lvl3pPr marL="179388" indent="-179388">
              <a:spcBef>
                <a:spcPts val="600"/>
              </a:spcBef>
              <a:buFont typeface="Wingdings" panose="05000000000000000000" pitchFamily="2" charset="2"/>
              <a:buChar char="§"/>
              <a:defRPr sz="1600"/>
            </a:lvl3pPr>
          </a:lstStyle>
          <a:p>
            <a:pPr lvl="0"/>
            <a:r>
              <a:rPr lang="en-US" dirty="0"/>
              <a:t>Current Agenda Item (use “increase list level” once to indicate non-current items, twice for list of sub-items)</a:t>
            </a:r>
          </a:p>
          <a:p>
            <a:pPr lvl="1"/>
            <a:r>
              <a:rPr lang="en-US" dirty="0"/>
              <a:t>Non-current Agenda Item (List level 2)</a:t>
            </a:r>
          </a:p>
          <a:p>
            <a:pPr lvl="2"/>
            <a:r>
              <a:rPr lang="en-US" dirty="0"/>
              <a:t>Sub-Agenda Items (Level 3 tab)</a:t>
            </a:r>
          </a:p>
          <a:p>
            <a:pPr lvl="2"/>
            <a:r>
              <a:rPr lang="en-US" dirty="0"/>
              <a:t>Sub-Agenda Items (Level 3 tab)	</a:t>
            </a:r>
          </a:p>
          <a:p>
            <a:pPr lvl="2"/>
            <a:endParaRPr lang="en-US" dirty="0"/>
          </a:p>
        </p:txBody>
      </p:sp>
      <p:graphicFrame>
        <p:nvGraphicFramePr>
          <p:cNvPr id="5" name="Object 4" hidden="1">
            <a:extLst>
              <a:ext uri="{FF2B5EF4-FFF2-40B4-BE49-F238E27FC236}">
                <a16:creationId xmlns:a16="http://schemas.microsoft.com/office/drawing/2014/main" id="{0DB81272-3590-495B-9369-88368E154571}"/>
              </a:ext>
            </a:extLst>
          </p:cNvPr>
          <p:cNvGraphicFramePr>
            <a:graphicFrameLocks noChangeAspect="1"/>
          </p:cNvGraphicFramePr>
          <p:nvPr>
            <p:custDataLst>
              <p:tags r:id="rId1"/>
            </p:custDataLst>
            <p:extLst>
              <p:ext uri="{D42A27DB-BD31-4B8C-83A1-F6EECF244321}">
                <p14:modId xmlns:p14="http://schemas.microsoft.com/office/powerpoint/2010/main" val="19492430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0DB81272-3590-495B-9369-88368E15457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5F48C559-16A5-3A48-B94F-9B0FA08C8FC5}"/>
              </a:ext>
            </a:extLst>
          </p:cNvPr>
          <p:cNvSpPr/>
          <p:nvPr/>
        </p:nvSpPr>
        <p:spPr>
          <a:xfrm>
            <a:off x="0" y="0"/>
            <a:ext cx="12192000" cy="1872334"/>
          </a:xfrm>
          <a:prstGeom prst="rect">
            <a:avLst/>
          </a:prstGeom>
          <a:solidFill>
            <a:srgbClr val="123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dirty="0">
              <a:latin typeface="Open Sans" panose="020B0606030504020204" pitchFamily="34" charset="0"/>
            </a:endParaRPr>
          </a:p>
        </p:txBody>
      </p:sp>
      <p:sp>
        <p:nvSpPr>
          <p:cNvPr id="2" name="Title 1">
            <a:extLst>
              <a:ext uri="{FF2B5EF4-FFF2-40B4-BE49-F238E27FC236}">
                <a16:creationId xmlns:a16="http://schemas.microsoft.com/office/drawing/2014/main" id="{96D21847-89D8-4B0B-B71A-4208248E7C79}"/>
              </a:ext>
            </a:extLst>
          </p:cNvPr>
          <p:cNvSpPr>
            <a:spLocks noGrp="1"/>
          </p:cNvSpPr>
          <p:nvPr>
            <p:ph type="title" hasCustomPrompt="1"/>
          </p:nvPr>
        </p:nvSpPr>
        <p:spPr>
          <a:xfrm>
            <a:off x="359999" y="732161"/>
            <a:ext cx="11471987" cy="920702"/>
          </a:xfrm>
        </p:spPr>
        <p:txBody>
          <a:bodyPr vert="horz" lIns="0" rIns="0">
            <a:noAutofit/>
          </a:bodyPr>
          <a:lstStyle>
            <a:lvl1pPr>
              <a:defRPr sz="5000">
                <a:solidFill>
                  <a:srgbClr val="18B7FB"/>
                </a:solidFill>
                <a:latin typeface="+mj-lt"/>
              </a:defRPr>
            </a:lvl1pPr>
          </a:lstStyle>
          <a:p>
            <a:r>
              <a:rPr lang="en-US" dirty="0"/>
              <a:t>Agenda</a:t>
            </a:r>
          </a:p>
        </p:txBody>
      </p:sp>
      <p:sp>
        <p:nvSpPr>
          <p:cNvPr id="7" name="Text Placeholder 6">
            <a:extLst>
              <a:ext uri="{FF2B5EF4-FFF2-40B4-BE49-F238E27FC236}">
                <a16:creationId xmlns:a16="http://schemas.microsoft.com/office/drawing/2014/main" id="{76657719-BC77-8248-98D3-ACF850672753}"/>
              </a:ext>
            </a:extLst>
          </p:cNvPr>
          <p:cNvSpPr>
            <a:spLocks noGrp="1"/>
          </p:cNvSpPr>
          <p:nvPr>
            <p:ph type="body" sz="quarter" idx="13" hasCustomPrompt="1"/>
          </p:nvPr>
        </p:nvSpPr>
        <p:spPr>
          <a:xfrm>
            <a:off x="359999" y="258096"/>
            <a:ext cx="11471994" cy="399900"/>
          </a:xfrm>
        </p:spPr>
        <p:txBody>
          <a:bodyPr lIns="0">
            <a:noAutofit/>
          </a:bodyPr>
          <a:lstStyle>
            <a:lvl1pPr marL="0" indent="0">
              <a:buNone/>
              <a:defRPr sz="1800" b="1" i="0">
                <a:solidFill>
                  <a:schemeClr val="bg1"/>
                </a:solidFill>
                <a:latin typeface="+mj-lt"/>
                <a:ea typeface="Open Sans Extrabold" panose="020B0606030504020204" pitchFamily="34" charset="0"/>
                <a:cs typeface="Open Sans Extrabold" panose="020B0606030504020204" pitchFamily="34" charset="0"/>
              </a:defRPr>
            </a:lvl1pPr>
          </a:lstStyle>
          <a:p>
            <a:pPr lvl="0"/>
            <a:r>
              <a:rPr lang="en-US" dirty="0"/>
              <a:t>Meeting / Meeting Date</a:t>
            </a:r>
          </a:p>
        </p:txBody>
      </p:sp>
      <p:sp>
        <p:nvSpPr>
          <p:cNvPr id="4" name="Footer Placeholder 3">
            <a:extLst>
              <a:ext uri="{FF2B5EF4-FFF2-40B4-BE49-F238E27FC236}">
                <a16:creationId xmlns:a16="http://schemas.microsoft.com/office/drawing/2014/main" id="{D1DDC7DC-DF32-4453-A594-D1AA1A267CAC}"/>
              </a:ext>
            </a:extLst>
          </p:cNvPr>
          <p:cNvSpPr>
            <a:spLocks noGrp="1"/>
          </p:cNvSpPr>
          <p:nvPr>
            <p:ph type="ftr" sz="quarter" idx="30"/>
          </p:nvPr>
        </p:nvSpPr>
        <p:spPr/>
        <p:txBody>
          <a:bodyPr/>
          <a:lstStyle/>
          <a:p>
            <a:r>
              <a:rPr lang="en-US"/>
              <a:t>PROPRIETARY &amp; CONFIDENTIAL</a:t>
            </a:r>
            <a:endParaRPr lang="en-US" dirty="0"/>
          </a:p>
        </p:txBody>
      </p:sp>
    </p:spTree>
    <p:extLst>
      <p:ext uri="{BB962C8B-B14F-4D97-AF65-F5344CB8AC3E}">
        <p14:creationId xmlns:p14="http://schemas.microsoft.com/office/powerpoint/2010/main" val="73548899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with Subtitle">
    <p:spTree>
      <p:nvGrpSpPr>
        <p:cNvPr id="1" name=""/>
        <p:cNvGrpSpPr/>
        <p:nvPr/>
      </p:nvGrpSpPr>
      <p:grpSpPr>
        <a:xfrm>
          <a:off x="0" y="0"/>
          <a:ext cx="0" cy="0"/>
          <a:chOff x="0" y="0"/>
          <a:chExt cx="0" cy="0"/>
        </a:xfrm>
      </p:grpSpPr>
      <p:graphicFrame>
        <p:nvGraphicFramePr>
          <p:cNvPr id="20" name="Object 19" hidden="1">
            <a:extLst>
              <a:ext uri="{FF2B5EF4-FFF2-40B4-BE49-F238E27FC236}">
                <a16:creationId xmlns:a16="http://schemas.microsoft.com/office/drawing/2014/main" id="{3C0B302C-F6EF-4516-93CF-8E8E8B9B7925}"/>
              </a:ext>
            </a:extLst>
          </p:cNvPr>
          <p:cNvGraphicFramePr>
            <a:graphicFrameLocks noChangeAspect="1"/>
          </p:cNvGraphicFramePr>
          <p:nvPr>
            <p:custDataLst>
              <p:tags r:id="rId1"/>
            </p:custDataLst>
            <p:extLst>
              <p:ext uri="{D42A27DB-BD31-4B8C-83A1-F6EECF244321}">
                <p14:modId xmlns:p14="http://schemas.microsoft.com/office/powerpoint/2010/main" val="3489996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20" name="Object 19" hidden="1">
                        <a:extLst>
                          <a:ext uri="{FF2B5EF4-FFF2-40B4-BE49-F238E27FC236}">
                            <a16:creationId xmlns:a16="http://schemas.microsoft.com/office/drawing/2014/main" id="{3C0B302C-F6EF-4516-93CF-8E8E8B9B792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p:nvPr>
        </p:nvSpPr>
        <p:spPr>
          <a:xfrm>
            <a:off x="360000" y="72000"/>
            <a:ext cx="11471999" cy="864000"/>
          </a:xfrm>
        </p:spPr>
        <p:txBody>
          <a:bodyPr vert="horz" lIns="0" tIns="36000" rIns="0" bIns="36000">
            <a:noAutofit/>
          </a:bodyPr>
          <a:lstStyle>
            <a:lvl1pPr>
              <a:defRPr>
                <a:solidFill>
                  <a:srgbClr val="123D8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65770F9-AAA3-438A-A74D-EC525F123C8A}"/>
              </a:ext>
            </a:extLst>
          </p:cNvPr>
          <p:cNvSpPr>
            <a:spLocks noGrp="1"/>
          </p:cNvSpPr>
          <p:nvPr>
            <p:ph idx="1"/>
          </p:nvPr>
        </p:nvSpPr>
        <p:spPr>
          <a:xfrm>
            <a:off x="360000" y="1453701"/>
            <a:ext cx="11471999" cy="4746302"/>
          </a:xfrm>
        </p:spPr>
        <p:txBody>
          <a:bodyPr lIns="0" tIns="0" rIns="0" bIns="0">
            <a:noAutofit/>
          </a:bodyPr>
          <a:lstStyle>
            <a:lvl1pPr marL="180000" indent="-180000">
              <a:spcAft>
                <a:spcPts val="0"/>
              </a:spcAft>
              <a:tabLst/>
              <a:defRPr sz="1400"/>
            </a:lvl1pPr>
            <a:lvl2pPr marL="360000" indent="-180000">
              <a:spcBef>
                <a:spcPts val="300"/>
              </a:spcBef>
              <a:tabLst/>
              <a:defRPr sz="1400"/>
            </a:lvl2pPr>
            <a:lvl3pPr marL="540000" indent="-180000">
              <a:spcBef>
                <a:spcPts val="300"/>
              </a:spcBef>
              <a:tabLst/>
              <a:defRPr sz="1400"/>
            </a:lvl3pPr>
            <a:lvl4pPr marL="720000" indent="-180000">
              <a:spcBef>
                <a:spcPts val="300"/>
              </a:spcBef>
              <a:tabLst/>
              <a:defRPr sz="1400"/>
            </a:lvl4pPr>
            <a:lvl5pPr marL="900000" indent="-180000">
              <a:spcBef>
                <a:spcPts val="300"/>
              </a:spcBef>
              <a:tabLst/>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37471DD1-9E14-8342-B5B2-1DD024C1CB35}"/>
              </a:ext>
            </a:extLst>
          </p:cNvPr>
          <p:cNvSpPr>
            <a:spLocks noGrp="1"/>
          </p:cNvSpPr>
          <p:nvPr>
            <p:ph type="body" sz="quarter" idx="13" hasCustomPrompt="1"/>
          </p:nvPr>
        </p:nvSpPr>
        <p:spPr>
          <a:xfrm>
            <a:off x="359998" y="1016002"/>
            <a:ext cx="11471999" cy="287996"/>
          </a:xfrm>
        </p:spPr>
        <p:txBody>
          <a:bodyPr lIns="0" tIns="36000" rIns="0" bIns="36000">
            <a:noAutofit/>
          </a:bodyPr>
          <a:lstStyle>
            <a:lvl1pPr marL="0" indent="0">
              <a:buNone/>
              <a:defRPr sz="2000" b="0" i="0">
                <a:solidFill>
                  <a:schemeClr val="tx2"/>
                </a:solidFill>
                <a:latin typeface="Source Serif Pro" panose="02040603050405020204" pitchFamily="18" charset="0"/>
                <a:ea typeface="Source Serif Pro" panose="02040603050405020204" pitchFamily="18" charset="0"/>
                <a:cs typeface="Open Sans Semibold" panose="020B0606030504020204" pitchFamily="34" charset="0"/>
              </a:defRPr>
            </a:lvl1pPr>
          </a:lstStyle>
          <a:p>
            <a:pPr lvl="0"/>
            <a:r>
              <a:rPr lang="en-US" dirty="0"/>
              <a:t>Subtitle</a:t>
            </a:r>
          </a:p>
        </p:txBody>
      </p:sp>
      <p:cxnSp>
        <p:nvCxnSpPr>
          <p:cNvPr id="12" name="Straight Connector 11">
            <a:extLst>
              <a:ext uri="{FF2B5EF4-FFF2-40B4-BE49-F238E27FC236}">
                <a16:creationId xmlns:a16="http://schemas.microsoft.com/office/drawing/2014/main" id="{35CF38D2-2521-4BD4-B13C-C955C9888217}"/>
              </a:ext>
            </a:extLst>
          </p:cNvPr>
          <p:cNvCxnSpPr>
            <a:cxnSpLocks/>
          </p:cNvCxnSpPr>
          <p:nvPr userDrawn="1"/>
        </p:nvCxnSpPr>
        <p:spPr>
          <a:xfrm>
            <a:off x="0" y="936000"/>
            <a:ext cx="12192000" cy="0"/>
          </a:xfrm>
          <a:prstGeom prst="line">
            <a:avLst/>
          </a:prstGeom>
          <a:ln>
            <a:solidFill>
              <a:srgbClr val="123D80"/>
            </a:solidFill>
          </a:ln>
        </p:spPr>
        <p:style>
          <a:lnRef idx="1">
            <a:schemeClr val="accent1"/>
          </a:lnRef>
          <a:fillRef idx="0">
            <a:schemeClr val="accent1"/>
          </a:fillRef>
          <a:effectRef idx="0">
            <a:schemeClr val="accent1"/>
          </a:effectRef>
          <a:fontRef idx="minor">
            <a:schemeClr val="tx1"/>
          </a:fontRef>
        </p:style>
      </p:cxnSp>
      <p:sp>
        <p:nvSpPr>
          <p:cNvPr id="10" name="Footer Placeholder 9">
            <a:extLst>
              <a:ext uri="{FF2B5EF4-FFF2-40B4-BE49-F238E27FC236}">
                <a16:creationId xmlns:a16="http://schemas.microsoft.com/office/drawing/2014/main" id="{81E47880-E9F7-477C-B3A2-6E505C2E9175}"/>
              </a:ext>
            </a:extLst>
          </p:cNvPr>
          <p:cNvSpPr>
            <a:spLocks noGrp="1"/>
          </p:cNvSpPr>
          <p:nvPr>
            <p:ph type="ftr" sz="quarter" idx="15"/>
          </p:nvPr>
        </p:nvSpPr>
        <p:spPr/>
        <p:txBody>
          <a:bodyPr/>
          <a:lstStyle/>
          <a:p>
            <a:r>
              <a:rPr lang="en-US"/>
              <a:t>PROPRIETARY &amp; CONFIDENTIAL</a:t>
            </a:r>
            <a:endParaRPr lang="en-US" dirty="0"/>
          </a:p>
        </p:txBody>
      </p:sp>
    </p:spTree>
    <p:extLst>
      <p:ext uri="{BB962C8B-B14F-4D97-AF65-F5344CB8AC3E}">
        <p14:creationId xmlns:p14="http://schemas.microsoft.com/office/powerpoint/2010/main" val="3119537140"/>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Agenda with Discussion Topic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282DD2D-22DB-43D3-8343-E8DE30431038}"/>
              </a:ext>
            </a:extLst>
          </p:cNvPr>
          <p:cNvSpPr>
            <a:spLocks noGrp="1"/>
          </p:cNvSpPr>
          <p:nvPr>
            <p:ph type="body" sz="quarter" idx="30" hasCustomPrompt="1"/>
          </p:nvPr>
        </p:nvSpPr>
        <p:spPr>
          <a:xfrm>
            <a:off x="6461741" y="2130425"/>
            <a:ext cx="5370222" cy="1474177"/>
          </a:xfrm>
          <a:ln>
            <a:solidFill>
              <a:srgbClr val="000000"/>
            </a:solidFill>
          </a:ln>
        </p:spPr>
        <p:txBody>
          <a:bodyPr lIns="72000" tIns="504000" rIns="72000" bIns="72000">
            <a:spAutoFit/>
          </a:bodyPr>
          <a:lstStyle>
            <a:lvl1pPr>
              <a:defRPr sz="1600"/>
            </a:lvl1pPr>
            <a:lvl2pPr>
              <a:defRPr sz="1600"/>
            </a:lvl2pPr>
          </a:lstStyle>
          <a:p>
            <a:pPr lvl="0"/>
            <a:r>
              <a:rPr lang="en-US" dirty="0"/>
              <a:t>Topic 1</a:t>
            </a:r>
          </a:p>
          <a:p>
            <a:pPr lvl="0"/>
            <a:r>
              <a:rPr lang="en-US" dirty="0"/>
              <a:t>Topic 2</a:t>
            </a:r>
          </a:p>
          <a:p>
            <a:pPr lvl="1"/>
            <a:r>
              <a:rPr lang="en-US" dirty="0"/>
              <a:t>Sub-topic 2</a:t>
            </a:r>
          </a:p>
        </p:txBody>
      </p:sp>
      <p:sp>
        <p:nvSpPr>
          <p:cNvPr id="58" name="Text Placeholder 57">
            <a:extLst>
              <a:ext uri="{FF2B5EF4-FFF2-40B4-BE49-F238E27FC236}">
                <a16:creationId xmlns:a16="http://schemas.microsoft.com/office/drawing/2014/main" id="{C210F7BF-7629-4EF8-AA0E-29CE496EC042}"/>
              </a:ext>
            </a:extLst>
          </p:cNvPr>
          <p:cNvSpPr>
            <a:spLocks noGrp="1"/>
          </p:cNvSpPr>
          <p:nvPr>
            <p:ph type="body" sz="quarter" idx="29" hasCustomPrompt="1"/>
          </p:nvPr>
        </p:nvSpPr>
        <p:spPr>
          <a:xfrm>
            <a:off x="359999" y="2130429"/>
            <a:ext cx="5736000" cy="4069570"/>
          </a:xfrm>
        </p:spPr>
        <p:txBody>
          <a:bodyPr>
            <a:noAutofit/>
          </a:bodyPr>
          <a:lstStyle>
            <a:lvl1pPr marL="0" indent="0">
              <a:spcBef>
                <a:spcPts val="1800"/>
              </a:spcBef>
              <a:buNone/>
              <a:defRPr sz="2000" baseline="0">
                <a:solidFill>
                  <a:srgbClr val="123D80"/>
                </a:solidFill>
                <a:latin typeface="+mj-lt"/>
                <a:ea typeface="Open Sans ExtraBold" panose="020B0906030804020204" pitchFamily="34" charset="0"/>
                <a:cs typeface="Open Sans ExtraBold" panose="020B0906030804020204" pitchFamily="34" charset="0"/>
              </a:defRPr>
            </a:lvl1pPr>
            <a:lvl2pPr marL="0" indent="0">
              <a:spcBef>
                <a:spcPts val="1800"/>
              </a:spcBef>
              <a:buFont typeface="Wingdings" panose="05000000000000000000" pitchFamily="2" charset="2"/>
              <a:buNone/>
              <a:defRPr sz="1800" b="1"/>
            </a:lvl2pPr>
            <a:lvl3pPr marL="179388" indent="-179388">
              <a:spcBef>
                <a:spcPts val="600"/>
              </a:spcBef>
              <a:buFont typeface="Wingdings" panose="05000000000000000000" pitchFamily="2" charset="2"/>
              <a:buChar char="§"/>
              <a:defRPr sz="1800"/>
            </a:lvl3pPr>
          </a:lstStyle>
          <a:p>
            <a:pPr lvl="0"/>
            <a:r>
              <a:rPr lang="en-US" dirty="0"/>
              <a:t>Current Item (use “increase list level” once to indicate non-current items; twice for list of sub-items)</a:t>
            </a:r>
          </a:p>
          <a:p>
            <a:pPr lvl="1"/>
            <a:r>
              <a:rPr lang="en-US" dirty="0"/>
              <a:t>Non-current Agenda Item</a:t>
            </a:r>
          </a:p>
          <a:p>
            <a:pPr lvl="2"/>
            <a:r>
              <a:rPr lang="en-US" dirty="0"/>
              <a:t>Sub-Agenda Items (level 3 tab)</a:t>
            </a:r>
          </a:p>
          <a:p>
            <a:pPr lvl="2"/>
            <a:r>
              <a:rPr lang="en-US" dirty="0"/>
              <a:t>Sub-Agenda Items (level 3 tab)</a:t>
            </a:r>
          </a:p>
          <a:p>
            <a:pPr lvl="2"/>
            <a:endParaRPr lang="en-US" dirty="0"/>
          </a:p>
        </p:txBody>
      </p:sp>
      <p:graphicFrame>
        <p:nvGraphicFramePr>
          <p:cNvPr id="5" name="Object 4" hidden="1">
            <a:extLst>
              <a:ext uri="{FF2B5EF4-FFF2-40B4-BE49-F238E27FC236}">
                <a16:creationId xmlns:a16="http://schemas.microsoft.com/office/drawing/2014/main" id="{0DB81272-3590-495B-9369-88368E154571}"/>
              </a:ext>
            </a:extLst>
          </p:cNvPr>
          <p:cNvGraphicFramePr>
            <a:graphicFrameLocks noChangeAspect="1"/>
          </p:cNvGraphicFramePr>
          <p:nvPr>
            <p:custDataLst>
              <p:tags r:id="rId1"/>
            </p:custDataLst>
            <p:extLst>
              <p:ext uri="{D42A27DB-BD31-4B8C-83A1-F6EECF244321}">
                <p14:modId xmlns:p14="http://schemas.microsoft.com/office/powerpoint/2010/main" val="36108019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0DB81272-3590-495B-9369-88368E15457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5F48C559-16A5-3A48-B94F-9B0FA08C8FC5}"/>
              </a:ext>
            </a:extLst>
          </p:cNvPr>
          <p:cNvSpPr/>
          <p:nvPr/>
        </p:nvSpPr>
        <p:spPr>
          <a:xfrm>
            <a:off x="0" y="0"/>
            <a:ext cx="12192000" cy="1872334"/>
          </a:xfrm>
          <a:prstGeom prst="rect">
            <a:avLst/>
          </a:prstGeom>
          <a:solidFill>
            <a:srgbClr val="123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dirty="0">
              <a:latin typeface="Open Sans" panose="020B0606030504020204" pitchFamily="34" charset="0"/>
            </a:endParaRPr>
          </a:p>
        </p:txBody>
      </p:sp>
      <p:sp>
        <p:nvSpPr>
          <p:cNvPr id="2" name="Title 1">
            <a:extLst>
              <a:ext uri="{FF2B5EF4-FFF2-40B4-BE49-F238E27FC236}">
                <a16:creationId xmlns:a16="http://schemas.microsoft.com/office/drawing/2014/main" id="{96D21847-89D8-4B0B-B71A-4208248E7C79}"/>
              </a:ext>
            </a:extLst>
          </p:cNvPr>
          <p:cNvSpPr>
            <a:spLocks noGrp="1"/>
          </p:cNvSpPr>
          <p:nvPr>
            <p:ph type="title" hasCustomPrompt="1"/>
          </p:nvPr>
        </p:nvSpPr>
        <p:spPr>
          <a:xfrm>
            <a:off x="359999" y="732161"/>
            <a:ext cx="11471987" cy="920702"/>
          </a:xfrm>
        </p:spPr>
        <p:txBody>
          <a:bodyPr vert="horz" lIns="0" rIns="0">
            <a:noAutofit/>
          </a:bodyPr>
          <a:lstStyle>
            <a:lvl1pPr>
              <a:defRPr sz="5000">
                <a:solidFill>
                  <a:srgbClr val="18B7FB"/>
                </a:solidFill>
                <a:latin typeface="+mj-lt"/>
              </a:defRPr>
            </a:lvl1pPr>
          </a:lstStyle>
          <a:p>
            <a:r>
              <a:rPr lang="en-US" dirty="0"/>
              <a:t>Agenda</a:t>
            </a:r>
          </a:p>
        </p:txBody>
      </p:sp>
      <p:sp>
        <p:nvSpPr>
          <p:cNvPr id="7" name="Text Placeholder 6">
            <a:extLst>
              <a:ext uri="{FF2B5EF4-FFF2-40B4-BE49-F238E27FC236}">
                <a16:creationId xmlns:a16="http://schemas.microsoft.com/office/drawing/2014/main" id="{76657719-BC77-8248-98D3-ACF850672753}"/>
              </a:ext>
            </a:extLst>
          </p:cNvPr>
          <p:cNvSpPr>
            <a:spLocks noGrp="1"/>
          </p:cNvSpPr>
          <p:nvPr>
            <p:ph type="body" sz="quarter" idx="13" hasCustomPrompt="1"/>
          </p:nvPr>
        </p:nvSpPr>
        <p:spPr>
          <a:xfrm>
            <a:off x="359999" y="258096"/>
            <a:ext cx="11471994" cy="399900"/>
          </a:xfrm>
        </p:spPr>
        <p:txBody>
          <a:bodyPr lIns="0">
            <a:noAutofit/>
          </a:bodyPr>
          <a:lstStyle>
            <a:lvl1pPr marL="0" indent="0">
              <a:buFont typeface="Arial" panose="020B0604020202020204" pitchFamily="34" charset="0"/>
              <a:buNone/>
              <a:defRPr sz="1800" b="1" i="0">
                <a:solidFill>
                  <a:schemeClr val="bg1"/>
                </a:solidFill>
                <a:latin typeface="+mj-lt"/>
                <a:ea typeface="Open Sans Extrabold" panose="020B0606030504020204" pitchFamily="34" charset="0"/>
                <a:cs typeface="Open Sans Extrabold" panose="020B0606030504020204" pitchFamily="34" charset="0"/>
              </a:defRPr>
            </a:lvl1pPr>
          </a:lstStyle>
          <a:p>
            <a:pPr lvl="0"/>
            <a:r>
              <a:rPr lang="en-US" dirty="0"/>
              <a:t>Meeting / Meeting Date</a:t>
            </a:r>
          </a:p>
        </p:txBody>
      </p:sp>
      <p:sp>
        <p:nvSpPr>
          <p:cNvPr id="10" name="Text Placeholder 9">
            <a:extLst>
              <a:ext uri="{FF2B5EF4-FFF2-40B4-BE49-F238E27FC236}">
                <a16:creationId xmlns:a16="http://schemas.microsoft.com/office/drawing/2014/main" id="{3C2180C5-B2BD-43EC-8A91-C1F8215BB59E}"/>
              </a:ext>
            </a:extLst>
          </p:cNvPr>
          <p:cNvSpPr>
            <a:spLocks noGrp="1"/>
          </p:cNvSpPr>
          <p:nvPr>
            <p:ph type="body" sz="quarter" idx="31" hasCustomPrompt="1"/>
          </p:nvPr>
        </p:nvSpPr>
        <p:spPr>
          <a:xfrm>
            <a:off x="6467999" y="2130430"/>
            <a:ext cx="5370513" cy="366712"/>
          </a:xfrm>
          <a:ln>
            <a:noFill/>
          </a:ln>
          <a:extLst>
            <a:ext uri="{91240B29-F687-4F45-9708-019B960494DF}">
              <a14:hiddenLine xmlns:a14="http://schemas.microsoft.com/office/drawing/2010/main">
                <a:solidFill>
                  <a:srgbClr val="FFFFFF"/>
                </a:solidFill>
              </a14:hiddenLine>
            </a:ext>
          </a:extLst>
        </p:spPr>
        <p:txBody>
          <a:bodyPr vert="horz" lIns="72000" tIns="72000" rIns="72000" bIns="72000" rtlCol="0">
            <a:noAutofit/>
          </a:bodyPr>
          <a:lstStyle>
            <a:lvl1pPr marL="0" indent="0">
              <a:buNone/>
              <a:defRPr lang="en-US" sz="1800" b="0" i="0" dirty="0">
                <a:latin typeface="+mj-lt"/>
                <a:ea typeface="Open Sans Extrabold" panose="020B0606030504020204" pitchFamily="34" charset="0"/>
                <a:cs typeface="Open Sans Extrabold" panose="020B0606030504020204" pitchFamily="34" charset="0"/>
              </a:defRPr>
            </a:lvl1pPr>
            <a:lvl2pPr marL="360000" indent="0">
              <a:buFontTx/>
              <a:buNone/>
              <a:defRPr/>
            </a:lvl2pPr>
          </a:lstStyle>
          <a:p>
            <a:pPr marL="180000" lvl="0" indent="-180000">
              <a:spcBef>
                <a:spcPts val="1800"/>
              </a:spcBef>
              <a:spcAft>
                <a:spcPts val="600"/>
              </a:spcAft>
            </a:pPr>
            <a:r>
              <a:rPr lang="en-US" dirty="0"/>
              <a:t>Discussion Topics for this section</a:t>
            </a:r>
          </a:p>
        </p:txBody>
      </p:sp>
      <p:sp>
        <p:nvSpPr>
          <p:cNvPr id="11" name="Footer Placeholder 10">
            <a:extLst>
              <a:ext uri="{FF2B5EF4-FFF2-40B4-BE49-F238E27FC236}">
                <a16:creationId xmlns:a16="http://schemas.microsoft.com/office/drawing/2014/main" id="{95E15346-CEF8-4DB8-8368-9047CFD0FB1C}"/>
              </a:ext>
            </a:extLst>
          </p:cNvPr>
          <p:cNvSpPr>
            <a:spLocks noGrp="1"/>
          </p:cNvSpPr>
          <p:nvPr>
            <p:ph type="ftr" sz="quarter" idx="32"/>
          </p:nvPr>
        </p:nvSpPr>
        <p:spPr/>
        <p:txBody>
          <a:bodyPr/>
          <a:lstStyle/>
          <a:p>
            <a:r>
              <a:rPr lang="en-US"/>
              <a:t>PROPRIETARY &amp; CONFIDENTIAL</a:t>
            </a:r>
            <a:endParaRPr lang="en-US" dirty="0"/>
          </a:p>
        </p:txBody>
      </p:sp>
    </p:spTree>
    <p:extLst>
      <p:ext uri="{BB962C8B-B14F-4D97-AF65-F5344CB8AC3E}">
        <p14:creationId xmlns:p14="http://schemas.microsoft.com/office/powerpoint/2010/main" val="3532296006"/>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Divider with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FA5BD10-06D8-499E-B2FA-42F9AC7C60D4}"/>
              </a:ext>
            </a:extLst>
          </p:cNvPr>
          <p:cNvSpPr>
            <a:spLocks noGrp="1"/>
          </p:cNvSpPr>
          <p:nvPr>
            <p:ph type="body" sz="quarter" idx="16" hasCustomPrompt="1"/>
          </p:nvPr>
        </p:nvSpPr>
        <p:spPr>
          <a:xfrm>
            <a:off x="359998" y="3215404"/>
            <a:ext cx="11471986" cy="2984599"/>
          </a:xfrm>
        </p:spPr>
        <p:txBody>
          <a:bodyPr>
            <a:noAutofit/>
          </a:bodyPr>
          <a:lstStyle>
            <a:lvl1pPr marL="0" indent="0">
              <a:spcBef>
                <a:spcPts val="1200"/>
              </a:spcBef>
              <a:buNone/>
              <a:defRPr sz="2400" b="1">
                <a:solidFill>
                  <a:srgbClr val="123D80"/>
                </a:solidFill>
                <a:latin typeface="Source Serif Pro" panose="02040603050405020204" pitchFamily="18" charset="0"/>
              </a:defRPr>
            </a:lvl1pPr>
            <a:lvl2pPr marL="0" indent="0">
              <a:spcBef>
                <a:spcPts val="1200"/>
              </a:spcBef>
              <a:buSzPct val="80000"/>
              <a:buFont typeface="Wingdings" panose="05000000000000000000" pitchFamily="2" charset="2"/>
              <a:buNone/>
              <a:defRPr sz="2400" b="1">
                <a:latin typeface="Source Serif Pro" panose="02040603050405020204" pitchFamily="18" charset="0"/>
              </a:defRPr>
            </a:lvl2pPr>
            <a:lvl3pPr marL="266700" indent="-266700">
              <a:buSzPct val="80000"/>
              <a:buFont typeface="Wingdings" panose="05000000000000000000" pitchFamily="2" charset="2"/>
              <a:buChar char="§"/>
              <a:defRPr sz="2400">
                <a:latin typeface="Source Serif Pro" panose="02040603050405020204" pitchFamily="18" charset="0"/>
              </a:defRPr>
            </a:lvl3pPr>
            <a:lvl4pPr>
              <a:defRPr sz="2800">
                <a:latin typeface="Source Serif Pro" panose="02040603050405020204" pitchFamily="18" charset="0"/>
              </a:defRPr>
            </a:lvl4pPr>
            <a:lvl5pPr>
              <a:defRPr sz="2800">
                <a:latin typeface="Source Serif Pro" panose="02040603050405020204" pitchFamily="18" charset="0"/>
              </a:defRPr>
            </a:lvl5pPr>
          </a:lstStyle>
          <a:p>
            <a:pPr lvl="0"/>
            <a:r>
              <a:rPr lang="en-US" dirty="0"/>
              <a:t>Current Agenda Item (use “increase list level” once to indicate non-current items; twice for list of sub-items)</a:t>
            </a:r>
          </a:p>
          <a:p>
            <a:pPr lvl="1"/>
            <a:r>
              <a:rPr lang="en-US" dirty="0"/>
              <a:t>Non-Current Agenda Item (level 2 tab)</a:t>
            </a:r>
          </a:p>
          <a:p>
            <a:pPr lvl="2"/>
            <a:r>
              <a:rPr lang="en-US" dirty="0"/>
              <a:t>Sub Agenda Items (level 3 tab)</a:t>
            </a:r>
          </a:p>
        </p:txBody>
      </p:sp>
      <p:graphicFrame>
        <p:nvGraphicFramePr>
          <p:cNvPr id="4" name="Object 3" hidden="1">
            <a:extLst>
              <a:ext uri="{FF2B5EF4-FFF2-40B4-BE49-F238E27FC236}">
                <a16:creationId xmlns:a16="http://schemas.microsoft.com/office/drawing/2014/main" id="{37B3DC24-C1D2-4C70-BC4B-3DA72A4801D8}"/>
              </a:ext>
            </a:extLst>
          </p:cNvPr>
          <p:cNvGraphicFramePr>
            <a:graphicFrameLocks noChangeAspect="1"/>
          </p:cNvGraphicFramePr>
          <p:nvPr>
            <p:custDataLst>
              <p:tags r:id="rId1"/>
            </p:custDataLst>
            <p:extLst>
              <p:ext uri="{D42A27DB-BD31-4B8C-83A1-F6EECF244321}">
                <p14:modId xmlns:p14="http://schemas.microsoft.com/office/powerpoint/2010/main" val="25848272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37B3DC24-C1D2-4C70-BC4B-3DA72A4801D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5F48C559-16A5-3A48-B94F-9B0FA08C8FC5}"/>
              </a:ext>
            </a:extLst>
          </p:cNvPr>
          <p:cNvSpPr/>
          <p:nvPr/>
        </p:nvSpPr>
        <p:spPr>
          <a:xfrm>
            <a:off x="0" y="0"/>
            <a:ext cx="12192000" cy="3008671"/>
          </a:xfrm>
          <a:prstGeom prst="rect">
            <a:avLst/>
          </a:prstGeom>
          <a:solidFill>
            <a:srgbClr val="123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96D21847-89D8-4B0B-B71A-4208248E7C79}"/>
              </a:ext>
            </a:extLst>
          </p:cNvPr>
          <p:cNvSpPr>
            <a:spLocks noGrp="1"/>
          </p:cNvSpPr>
          <p:nvPr>
            <p:ph type="title" hasCustomPrompt="1"/>
          </p:nvPr>
        </p:nvSpPr>
        <p:spPr>
          <a:xfrm>
            <a:off x="359999" y="1002894"/>
            <a:ext cx="11471998" cy="1800000"/>
          </a:xfrm>
        </p:spPr>
        <p:txBody>
          <a:bodyPr vert="horz" lIns="0" rIns="0">
            <a:noAutofit/>
          </a:bodyPr>
          <a:lstStyle>
            <a:lvl1pPr>
              <a:defRPr sz="5000">
                <a:solidFill>
                  <a:srgbClr val="18B7FB"/>
                </a:solidFill>
                <a:latin typeface="+mj-lt"/>
              </a:defRPr>
            </a:lvl1pPr>
          </a:lstStyle>
          <a:p>
            <a:r>
              <a:rPr lang="en-US" dirty="0"/>
              <a:t>Section Title / Divider</a:t>
            </a:r>
          </a:p>
        </p:txBody>
      </p:sp>
      <p:sp>
        <p:nvSpPr>
          <p:cNvPr id="7" name="Text Placeholder 6">
            <a:extLst>
              <a:ext uri="{FF2B5EF4-FFF2-40B4-BE49-F238E27FC236}">
                <a16:creationId xmlns:a16="http://schemas.microsoft.com/office/drawing/2014/main" id="{76657719-BC77-8248-98D3-ACF850672753}"/>
              </a:ext>
            </a:extLst>
          </p:cNvPr>
          <p:cNvSpPr>
            <a:spLocks noGrp="1"/>
          </p:cNvSpPr>
          <p:nvPr>
            <p:ph type="body" sz="quarter" idx="13" hasCustomPrompt="1"/>
          </p:nvPr>
        </p:nvSpPr>
        <p:spPr>
          <a:xfrm>
            <a:off x="359999" y="258096"/>
            <a:ext cx="11471995" cy="590550"/>
          </a:xfrm>
        </p:spPr>
        <p:txBody>
          <a:bodyPr lIns="0">
            <a:noAutofit/>
          </a:bodyPr>
          <a:lstStyle>
            <a:lvl1pPr marL="0" indent="0">
              <a:buNone/>
              <a:defRPr sz="1800" b="1" i="0">
                <a:solidFill>
                  <a:schemeClr val="bg1"/>
                </a:solidFill>
                <a:latin typeface="+mj-lt"/>
                <a:ea typeface="Open Sans Extrabold" panose="020B0606030504020204" pitchFamily="34" charset="0"/>
                <a:cs typeface="Open Sans Extrabold" panose="020B0606030504020204" pitchFamily="34" charset="0"/>
              </a:defRPr>
            </a:lvl1pPr>
          </a:lstStyle>
          <a:p>
            <a:pPr lvl="0"/>
            <a:r>
              <a:rPr lang="en-US" dirty="0"/>
              <a:t>Section Title</a:t>
            </a:r>
          </a:p>
        </p:txBody>
      </p:sp>
      <p:sp>
        <p:nvSpPr>
          <p:cNvPr id="6" name="Footer Placeholder 5">
            <a:extLst>
              <a:ext uri="{FF2B5EF4-FFF2-40B4-BE49-F238E27FC236}">
                <a16:creationId xmlns:a16="http://schemas.microsoft.com/office/drawing/2014/main" id="{1993D9BD-9E71-44D8-8EBB-A48D8978B275}"/>
              </a:ext>
            </a:extLst>
          </p:cNvPr>
          <p:cNvSpPr>
            <a:spLocks noGrp="1"/>
          </p:cNvSpPr>
          <p:nvPr>
            <p:ph type="ftr" sz="quarter" idx="17"/>
          </p:nvPr>
        </p:nvSpPr>
        <p:spPr/>
        <p:txBody>
          <a:bodyPr/>
          <a:lstStyle/>
          <a:p>
            <a:r>
              <a:rPr lang="en-US"/>
              <a:t>PROPRIETARY &amp; CONFIDENTIAL</a:t>
            </a:r>
            <a:endParaRPr lang="en-US" dirty="0"/>
          </a:p>
        </p:txBody>
      </p:sp>
    </p:spTree>
    <p:extLst>
      <p:ext uri="{BB962C8B-B14F-4D97-AF65-F5344CB8AC3E}">
        <p14:creationId xmlns:p14="http://schemas.microsoft.com/office/powerpoint/2010/main" val="2344913435"/>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Divider with 3 Texts">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92796F2-60BF-421A-B96D-17CBD2331380}"/>
              </a:ext>
            </a:extLst>
          </p:cNvPr>
          <p:cNvGraphicFramePr>
            <a:graphicFrameLocks noChangeAspect="1"/>
          </p:cNvGraphicFramePr>
          <p:nvPr>
            <p:custDataLst>
              <p:tags r:id="rId1"/>
            </p:custDataLst>
            <p:extLst>
              <p:ext uri="{D42A27DB-BD31-4B8C-83A1-F6EECF244321}">
                <p14:modId xmlns:p14="http://schemas.microsoft.com/office/powerpoint/2010/main" val="13344330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692796F2-60BF-421A-B96D-17CBD233138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5F48C559-16A5-3A48-B94F-9B0FA08C8FC5}"/>
              </a:ext>
            </a:extLst>
          </p:cNvPr>
          <p:cNvSpPr/>
          <p:nvPr/>
        </p:nvSpPr>
        <p:spPr>
          <a:xfrm>
            <a:off x="0" y="0"/>
            <a:ext cx="12192000" cy="3008671"/>
          </a:xfrm>
          <a:prstGeom prst="rect">
            <a:avLst/>
          </a:prstGeom>
          <a:solidFill>
            <a:srgbClr val="123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96D21847-89D8-4B0B-B71A-4208248E7C79}"/>
              </a:ext>
            </a:extLst>
          </p:cNvPr>
          <p:cNvSpPr>
            <a:spLocks noGrp="1"/>
          </p:cNvSpPr>
          <p:nvPr>
            <p:ph type="title" hasCustomPrompt="1"/>
          </p:nvPr>
        </p:nvSpPr>
        <p:spPr>
          <a:xfrm>
            <a:off x="359998" y="1002894"/>
            <a:ext cx="11471991" cy="1800000"/>
          </a:xfrm>
        </p:spPr>
        <p:txBody>
          <a:bodyPr vert="horz" lIns="0" rIns="0">
            <a:noAutofit/>
          </a:bodyPr>
          <a:lstStyle>
            <a:lvl1pPr>
              <a:defRPr sz="5000">
                <a:solidFill>
                  <a:srgbClr val="18B7FB"/>
                </a:solidFill>
              </a:defRPr>
            </a:lvl1pPr>
          </a:lstStyle>
          <a:p>
            <a:r>
              <a:rPr lang="en-US" dirty="0"/>
              <a:t>Section Title / Divider</a:t>
            </a:r>
          </a:p>
        </p:txBody>
      </p:sp>
      <p:sp>
        <p:nvSpPr>
          <p:cNvPr id="7" name="Text Placeholder 6">
            <a:extLst>
              <a:ext uri="{FF2B5EF4-FFF2-40B4-BE49-F238E27FC236}">
                <a16:creationId xmlns:a16="http://schemas.microsoft.com/office/drawing/2014/main" id="{76657719-BC77-8248-98D3-ACF850672753}"/>
              </a:ext>
            </a:extLst>
          </p:cNvPr>
          <p:cNvSpPr>
            <a:spLocks noGrp="1"/>
          </p:cNvSpPr>
          <p:nvPr>
            <p:ph type="body" sz="quarter" idx="13" hasCustomPrompt="1"/>
          </p:nvPr>
        </p:nvSpPr>
        <p:spPr>
          <a:xfrm>
            <a:off x="359999" y="258096"/>
            <a:ext cx="11471999" cy="590550"/>
          </a:xfrm>
        </p:spPr>
        <p:txBody>
          <a:bodyPr lIns="0">
            <a:noAutofit/>
          </a:bodyPr>
          <a:lstStyle>
            <a:lvl1pPr marL="0" indent="0">
              <a:buNone/>
              <a:defRPr sz="1800" b="1" i="0">
                <a:solidFill>
                  <a:schemeClr val="bg1"/>
                </a:solidFill>
                <a:latin typeface="+mj-lt"/>
                <a:ea typeface="Open Sans Extrabold" panose="020B0606030504020204" pitchFamily="34" charset="0"/>
                <a:cs typeface="Open Sans Extrabold" panose="020B0606030504020204" pitchFamily="34" charset="0"/>
              </a:defRPr>
            </a:lvl1pPr>
          </a:lstStyle>
          <a:p>
            <a:pPr lvl="0"/>
            <a:r>
              <a:rPr lang="en-US" dirty="0"/>
              <a:t>Section Title</a:t>
            </a:r>
          </a:p>
        </p:txBody>
      </p:sp>
      <p:sp>
        <p:nvSpPr>
          <p:cNvPr id="10" name="Text Placeholder 9">
            <a:extLst>
              <a:ext uri="{FF2B5EF4-FFF2-40B4-BE49-F238E27FC236}">
                <a16:creationId xmlns:a16="http://schemas.microsoft.com/office/drawing/2014/main" id="{B6CC5895-DC20-AA46-9ABD-189E940C1A0D}"/>
              </a:ext>
            </a:extLst>
          </p:cNvPr>
          <p:cNvSpPr>
            <a:spLocks noGrp="1"/>
          </p:cNvSpPr>
          <p:nvPr>
            <p:ph type="body" sz="quarter" idx="14" hasCustomPrompt="1"/>
          </p:nvPr>
        </p:nvSpPr>
        <p:spPr>
          <a:xfrm>
            <a:off x="359998" y="3370260"/>
            <a:ext cx="3312000" cy="2829737"/>
          </a:xfrm>
        </p:spPr>
        <p:txBody>
          <a:bodyPr lIns="36000" tIns="36000" rIns="36000" bIns="36000">
            <a:noAutofit/>
          </a:bodyPr>
          <a:lstStyle>
            <a:lvl1pPr marL="0" indent="0">
              <a:buNone/>
              <a:defRPr sz="1600" b="0" i="0">
                <a:solidFill>
                  <a:schemeClr val="tx1"/>
                </a:solidFill>
                <a:latin typeface="+mn-lt"/>
                <a:ea typeface="Open Sans" panose="020B0606030504020204" pitchFamily="34" charset="0"/>
                <a:cs typeface="Open Sans" panose="020B0606030504020204" pitchFamily="34" charset="0"/>
              </a:defRPr>
            </a:lvl1pPr>
            <a:lvl2pPr marL="457200" indent="0">
              <a:buNone/>
              <a:defRPr/>
            </a:lvl2pPr>
          </a:lstStyle>
          <a:p>
            <a:r>
              <a:rPr lang="en-US" dirty="0"/>
              <a:t>Text</a:t>
            </a:r>
            <a:endParaRPr lang="en-US" b="0" i="0" dirty="0">
              <a:latin typeface="Open Sans" charset="0"/>
              <a:ea typeface="Open Sans" charset="0"/>
              <a:cs typeface="Open Sans" charset="0"/>
            </a:endParaRPr>
          </a:p>
        </p:txBody>
      </p:sp>
      <p:sp>
        <p:nvSpPr>
          <p:cNvPr id="11" name="Text Placeholder 9">
            <a:extLst>
              <a:ext uri="{FF2B5EF4-FFF2-40B4-BE49-F238E27FC236}">
                <a16:creationId xmlns:a16="http://schemas.microsoft.com/office/drawing/2014/main" id="{60897AA8-A50C-4A42-9DB1-1F4071AB349B}"/>
              </a:ext>
            </a:extLst>
          </p:cNvPr>
          <p:cNvSpPr>
            <a:spLocks noGrp="1"/>
          </p:cNvSpPr>
          <p:nvPr>
            <p:ph type="body" sz="quarter" idx="15" hasCustomPrompt="1"/>
          </p:nvPr>
        </p:nvSpPr>
        <p:spPr>
          <a:xfrm>
            <a:off x="4440000" y="3370260"/>
            <a:ext cx="3312000" cy="2829737"/>
          </a:xfrm>
        </p:spPr>
        <p:txBody>
          <a:bodyPr lIns="36000" tIns="36000" rIns="36000" bIns="36000">
            <a:noAutofit/>
          </a:bodyPr>
          <a:lstStyle>
            <a:lvl1pPr marL="0" indent="0">
              <a:buNone/>
              <a:defRPr sz="1600" b="0" i="0">
                <a:solidFill>
                  <a:schemeClr val="tx1"/>
                </a:solidFill>
                <a:latin typeface="+mn-lt"/>
                <a:ea typeface="Open Sans" panose="020B0606030504020204" pitchFamily="34" charset="0"/>
                <a:cs typeface="Open Sans" panose="020B0606030504020204" pitchFamily="34" charset="0"/>
              </a:defRPr>
            </a:lvl1pPr>
            <a:lvl2pPr marL="457200" indent="0">
              <a:buNone/>
              <a:defRPr/>
            </a:lvl2pPr>
          </a:lstStyle>
          <a:p>
            <a:r>
              <a:rPr lang="en-US" dirty="0"/>
              <a:t>Text</a:t>
            </a:r>
            <a:endParaRPr lang="en-US" b="0" i="0" dirty="0">
              <a:latin typeface="Open Sans" charset="0"/>
              <a:ea typeface="Open Sans" charset="0"/>
              <a:cs typeface="Open Sans" charset="0"/>
            </a:endParaRPr>
          </a:p>
        </p:txBody>
      </p:sp>
      <p:sp>
        <p:nvSpPr>
          <p:cNvPr id="13" name="Text Placeholder 9">
            <a:extLst>
              <a:ext uri="{FF2B5EF4-FFF2-40B4-BE49-F238E27FC236}">
                <a16:creationId xmlns:a16="http://schemas.microsoft.com/office/drawing/2014/main" id="{80D35EBD-329A-9141-ADD2-C688AE3587CA}"/>
              </a:ext>
            </a:extLst>
          </p:cNvPr>
          <p:cNvSpPr>
            <a:spLocks noGrp="1"/>
          </p:cNvSpPr>
          <p:nvPr>
            <p:ph type="body" sz="quarter" idx="16" hasCustomPrompt="1"/>
          </p:nvPr>
        </p:nvSpPr>
        <p:spPr>
          <a:xfrm>
            <a:off x="8519998" y="3370260"/>
            <a:ext cx="3312000" cy="2829737"/>
          </a:xfrm>
        </p:spPr>
        <p:txBody>
          <a:bodyPr lIns="36000" tIns="36000" rIns="36000" bIns="36000">
            <a:noAutofit/>
          </a:bodyPr>
          <a:lstStyle>
            <a:lvl1pPr marL="0" indent="0">
              <a:buNone/>
              <a:defRPr sz="1600" b="0" i="0">
                <a:solidFill>
                  <a:schemeClr val="tx1"/>
                </a:solidFill>
                <a:latin typeface="+mn-lt"/>
                <a:ea typeface="Open Sans" panose="020B0606030504020204" pitchFamily="34" charset="0"/>
                <a:cs typeface="Open Sans" panose="020B0606030504020204" pitchFamily="34" charset="0"/>
              </a:defRPr>
            </a:lvl1pPr>
            <a:lvl2pPr marL="457200" indent="0">
              <a:buNone/>
              <a:defRPr/>
            </a:lvl2pPr>
          </a:lstStyle>
          <a:p>
            <a:r>
              <a:rPr lang="en-US" dirty="0"/>
              <a:t>Text</a:t>
            </a:r>
            <a:endParaRPr lang="en-US" b="0" i="0" dirty="0">
              <a:latin typeface="Open Sans" charset="0"/>
              <a:ea typeface="Open Sans" charset="0"/>
              <a:cs typeface="Open Sans" charset="0"/>
            </a:endParaRPr>
          </a:p>
        </p:txBody>
      </p:sp>
      <p:sp>
        <p:nvSpPr>
          <p:cNvPr id="6" name="Footer Placeholder 5">
            <a:extLst>
              <a:ext uri="{FF2B5EF4-FFF2-40B4-BE49-F238E27FC236}">
                <a16:creationId xmlns:a16="http://schemas.microsoft.com/office/drawing/2014/main" id="{F0272FD8-3E2B-4E94-A3AD-D894E8B36B6C}"/>
              </a:ext>
            </a:extLst>
          </p:cNvPr>
          <p:cNvSpPr>
            <a:spLocks noGrp="1"/>
          </p:cNvSpPr>
          <p:nvPr>
            <p:ph type="ftr" sz="quarter" idx="17"/>
          </p:nvPr>
        </p:nvSpPr>
        <p:spPr/>
        <p:txBody>
          <a:bodyPr/>
          <a:lstStyle/>
          <a:p>
            <a:r>
              <a:rPr lang="en-US"/>
              <a:t>PROPRIETARY &amp; CONFIDENTIAL</a:t>
            </a:r>
            <a:endParaRPr lang="en-US" dirty="0"/>
          </a:p>
        </p:txBody>
      </p:sp>
    </p:spTree>
    <p:extLst>
      <p:ext uri="{BB962C8B-B14F-4D97-AF65-F5344CB8AC3E}">
        <p14:creationId xmlns:p14="http://schemas.microsoft.com/office/powerpoint/2010/main" val="1519785808"/>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Divider with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D77D3A3-D159-AD48-BD20-48ACE3CE90AA}"/>
              </a:ext>
            </a:extLst>
          </p:cNvPr>
          <p:cNvSpPr/>
          <p:nvPr/>
        </p:nvSpPr>
        <p:spPr>
          <a:xfrm>
            <a:off x="1" y="0"/>
            <a:ext cx="5688000" cy="6858000"/>
          </a:xfrm>
          <a:prstGeom prst="rect">
            <a:avLst/>
          </a:prstGeom>
          <a:solidFill>
            <a:srgbClr val="123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aphicFrame>
        <p:nvGraphicFramePr>
          <p:cNvPr id="2" name="Object 1" hidden="1">
            <a:extLst>
              <a:ext uri="{FF2B5EF4-FFF2-40B4-BE49-F238E27FC236}">
                <a16:creationId xmlns:a16="http://schemas.microsoft.com/office/drawing/2014/main" id="{D0C72124-3F16-4004-9FB9-91677CD4E0D7}"/>
              </a:ext>
            </a:extLst>
          </p:cNvPr>
          <p:cNvGraphicFramePr>
            <a:graphicFrameLocks noChangeAspect="1"/>
          </p:cNvGraphicFramePr>
          <p:nvPr>
            <p:custDataLst>
              <p:tags r:id="rId1"/>
            </p:custDataLst>
            <p:extLst>
              <p:ext uri="{D42A27DB-BD31-4B8C-83A1-F6EECF244321}">
                <p14:modId xmlns:p14="http://schemas.microsoft.com/office/powerpoint/2010/main" val="13751515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2" name="Object 1" hidden="1">
                        <a:extLst>
                          <a:ext uri="{FF2B5EF4-FFF2-40B4-BE49-F238E27FC236}">
                            <a16:creationId xmlns:a16="http://schemas.microsoft.com/office/drawing/2014/main" id="{D0C72124-3F16-4004-9FB9-91677CD4E0D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descr="Icon&#10;&#10;Description automatically generated with medium confidence">
            <a:extLst>
              <a:ext uri="{FF2B5EF4-FFF2-40B4-BE49-F238E27FC236}">
                <a16:creationId xmlns:a16="http://schemas.microsoft.com/office/drawing/2014/main" id="{B1B86DA4-DC93-1340-8A8F-876DA915AA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760" y="402109"/>
            <a:ext cx="2312692" cy="481811"/>
          </a:xfrm>
          <a:prstGeom prst="rect">
            <a:avLst/>
          </a:prstGeom>
        </p:spPr>
      </p:pic>
      <p:sp>
        <p:nvSpPr>
          <p:cNvPr id="66" name="Title 1">
            <a:extLst>
              <a:ext uri="{FF2B5EF4-FFF2-40B4-BE49-F238E27FC236}">
                <a16:creationId xmlns:a16="http://schemas.microsoft.com/office/drawing/2014/main" id="{0DAE4114-C2E5-421E-9C58-2626F826E8EE}"/>
              </a:ext>
            </a:extLst>
          </p:cNvPr>
          <p:cNvSpPr>
            <a:spLocks noGrp="1"/>
          </p:cNvSpPr>
          <p:nvPr>
            <p:ph type="ctrTitle" hasCustomPrompt="1"/>
          </p:nvPr>
        </p:nvSpPr>
        <p:spPr>
          <a:xfrm>
            <a:off x="629266" y="1448003"/>
            <a:ext cx="4425597" cy="2231996"/>
          </a:xfrm>
        </p:spPr>
        <p:txBody>
          <a:bodyPr vert="horz" anchor="b">
            <a:noAutofit/>
          </a:bodyPr>
          <a:lstStyle>
            <a:lvl1pPr algn="ctr">
              <a:defRPr sz="4000">
                <a:solidFill>
                  <a:srgbClr val="18B7FB"/>
                </a:solidFill>
              </a:defRPr>
            </a:lvl1pPr>
          </a:lstStyle>
          <a:p>
            <a:r>
              <a:rPr lang="en-US" dirty="0"/>
              <a:t>Section Divider Title</a:t>
            </a:r>
          </a:p>
        </p:txBody>
      </p:sp>
      <p:sp>
        <p:nvSpPr>
          <p:cNvPr id="67" name="Subtitle 2">
            <a:extLst>
              <a:ext uri="{FF2B5EF4-FFF2-40B4-BE49-F238E27FC236}">
                <a16:creationId xmlns:a16="http://schemas.microsoft.com/office/drawing/2014/main" id="{12C1BFB6-536F-49DC-8CBE-4007DB50F957}"/>
              </a:ext>
            </a:extLst>
          </p:cNvPr>
          <p:cNvSpPr>
            <a:spLocks noGrp="1"/>
          </p:cNvSpPr>
          <p:nvPr>
            <p:ph type="subTitle" idx="1" hasCustomPrompt="1"/>
          </p:nvPr>
        </p:nvSpPr>
        <p:spPr>
          <a:xfrm>
            <a:off x="629266" y="4112002"/>
            <a:ext cx="4425597" cy="1573617"/>
          </a:xfrm>
          <a:prstGeom prst="rect">
            <a:avLst/>
          </a:prstGeom>
        </p:spPr>
        <p:txBody>
          <a:bodyPr>
            <a:noAutofit/>
          </a:bodyPr>
          <a:lstStyle>
            <a:lvl1pPr marL="0" indent="0" algn="ctr">
              <a:buNone/>
              <a:defRPr sz="2400" b="0" i="0">
                <a:solidFill>
                  <a:schemeClr val="bg1"/>
                </a:solidFill>
                <a:latin typeface="Source Serif Pro" panose="02040603050405020204" pitchFamily="18" charset="0"/>
                <a:ea typeface="Source Serif Pro" panose="0204060305040502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divider subtitle</a:t>
            </a:r>
          </a:p>
        </p:txBody>
      </p:sp>
      <p:sp>
        <p:nvSpPr>
          <p:cNvPr id="15" name="Picture Placeholder 6">
            <a:extLst>
              <a:ext uri="{FF2B5EF4-FFF2-40B4-BE49-F238E27FC236}">
                <a16:creationId xmlns:a16="http://schemas.microsoft.com/office/drawing/2014/main" id="{7F94385B-D6AB-4A52-841E-59DC6D14AB4A}"/>
              </a:ext>
            </a:extLst>
          </p:cNvPr>
          <p:cNvSpPr>
            <a:spLocks noGrp="1"/>
          </p:cNvSpPr>
          <p:nvPr>
            <p:ph type="pic" sz="quarter" idx="15" hasCustomPrompt="1"/>
          </p:nvPr>
        </p:nvSpPr>
        <p:spPr>
          <a:xfrm>
            <a:off x="5684132" y="-1"/>
            <a:ext cx="6507868" cy="6857999"/>
          </a:xfrm>
        </p:spPr>
        <p:txBody>
          <a:bodyPr lIns="72390" tIns="72390" rIns="72390" bIns="72390"/>
          <a:lstStyle>
            <a:lvl1pPr marL="0" indent="0">
              <a:spcBef>
                <a:spcPts val="0"/>
              </a:spcBef>
              <a:buNone/>
              <a:defRPr sz="1800" b="1"/>
            </a:lvl1pPr>
          </a:lstStyle>
          <a:p>
            <a:r>
              <a:rPr lang="en-US" dirty="0"/>
              <a:t>Click picture icon</a:t>
            </a:r>
            <a:br>
              <a:rPr lang="en-US" dirty="0"/>
            </a:br>
            <a:r>
              <a:rPr lang="en-US" dirty="0"/>
              <a:t>to add picture</a:t>
            </a:r>
          </a:p>
        </p:txBody>
      </p:sp>
    </p:spTree>
    <p:extLst>
      <p:ext uri="{BB962C8B-B14F-4D97-AF65-F5344CB8AC3E}">
        <p14:creationId xmlns:p14="http://schemas.microsoft.com/office/powerpoint/2010/main" val="2517358000"/>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Q&amp;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D77D3A3-D159-AD48-BD20-48ACE3CE90AA}"/>
              </a:ext>
            </a:extLst>
          </p:cNvPr>
          <p:cNvSpPr/>
          <p:nvPr/>
        </p:nvSpPr>
        <p:spPr>
          <a:xfrm>
            <a:off x="0" y="0"/>
            <a:ext cx="5688000" cy="6858000"/>
          </a:xfrm>
          <a:prstGeom prst="rect">
            <a:avLst/>
          </a:prstGeom>
          <a:solidFill>
            <a:srgbClr val="123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aphicFrame>
        <p:nvGraphicFramePr>
          <p:cNvPr id="2" name="Object 1" hidden="1">
            <a:extLst>
              <a:ext uri="{FF2B5EF4-FFF2-40B4-BE49-F238E27FC236}">
                <a16:creationId xmlns:a16="http://schemas.microsoft.com/office/drawing/2014/main" id="{D0C72124-3F16-4004-9FB9-91677CD4E0D7}"/>
              </a:ext>
            </a:extLst>
          </p:cNvPr>
          <p:cNvGraphicFramePr>
            <a:graphicFrameLocks noChangeAspect="1"/>
          </p:cNvGraphicFramePr>
          <p:nvPr>
            <p:custDataLst>
              <p:tags r:id="rId1"/>
            </p:custDataLst>
            <p:extLst>
              <p:ext uri="{D42A27DB-BD31-4B8C-83A1-F6EECF244321}">
                <p14:modId xmlns:p14="http://schemas.microsoft.com/office/powerpoint/2010/main" val="39698487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2" name="Object 1" hidden="1">
                        <a:extLst>
                          <a:ext uri="{FF2B5EF4-FFF2-40B4-BE49-F238E27FC236}">
                            <a16:creationId xmlns:a16="http://schemas.microsoft.com/office/drawing/2014/main" id="{D0C72124-3F16-4004-9FB9-91677CD4E0D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descr="Icon&#10;&#10;Description automatically generated with medium confidence">
            <a:extLst>
              <a:ext uri="{FF2B5EF4-FFF2-40B4-BE49-F238E27FC236}">
                <a16:creationId xmlns:a16="http://schemas.microsoft.com/office/drawing/2014/main" id="{B1B86DA4-DC93-1340-8A8F-876DA915AA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760" y="402109"/>
            <a:ext cx="2312692" cy="481811"/>
          </a:xfrm>
          <a:prstGeom prst="rect">
            <a:avLst/>
          </a:prstGeom>
        </p:spPr>
      </p:pic>
      <p:sp>
        <p:nvSpPr>
          <p:cNvPr id="66" name="Title 1">
            <a:extLst>
              <a:ext uri="{FF2B5EF4-FFF2-40B4-BE49-F238E27FC236}">
                <a16:creationId xmlns:a16="http://schemas.microsoft.com/office/drawing/2014/main" id="{0DAE4114-C2E5-421E-9C58-2626F826E8EE}"/>
              </a:ext>
            </a:extLst>
          </p:cNvPr>
          <p:cNvSpPr>
            <a:spLocks noGrp="1"/>
          </p:cNvSpPr>
          <p:nvPr>
            <p:ph type="ctrTitle" hasCustomPrompt="1"/>
          </p:nvPr>
        </p:nvSpPr>
        <p:spPr>
          <a:xfrm>
            <a:off x="629266" y="1448003"/>
            <a:ext cx="4425597" cy="1573617"/>
          </a:xfrm>
        </p:spPr>
        <p:txBody>
          <a:bodyPr vert="horz" anchor="b">
            <a:noAutofit/>
          </a:bodyPr>
          <a:lstStyle>
            <a:lvl1pPr algn="ctr">
              <a:defRPr sz="8000">
                <a:solidFill>
                  <a:srgbClr val="18B7FB"/>
                </a:solidFill>
              </a:defRPr>
            </a:lvl1pPr>
          </a:lstStyle>
          <a:p>
            <a:r>
              <a:rPr lang="en-US" dirty="0"/>
              <a:t>Q&amp;A</a:t>
            </a:r>
          </a:p>
        </p:txBody>
      </p:sp>
      <p:pic>
        <p:nvPicPr>
          <p:cNvPr id="29" name="Graphic 28">
            <a:extLst>
              <a:ext uri="{FF2B5EF4-FFF2-40B4-BE49-F238E27FC236}">
                <a16:creationId xmlns:a16="http://schemas.microsoft.com/office/drawing/2014/main" id="{A8AF22A9-8E15-4579-98FF-AD7D4C5152F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49406" y="3107337"/>
            <a:ext cx="2585316" cy="2585316"/>
          </a:xfrm>
          <a:prstGeom prst="rect">
            <a:avLst/>
          </a:prstGeom>
        </p:spPr>
      </p:pic>
      <p:sp>
        <p:nvSpPr>
          <p:cNvPr id="13" name="Picture Placeholder 6">
            <a:extLst>
              <a:ext uri="{FF2B5EF4-FFF2-40B4-BE49-F238E27FC236}">
                <a16:creationId xmlns:a16="http://schemas.microsoft.com/office/drawing/2014/main" id="{0B4E6ADF-B7B2-42CB-8EDA-9622D7F6E847}"/>
              </a:ext>
            </a:extLst>
          </p:cNvPr>
          <p:cNvSpPr>
            <a:spLocks noGrp="1"/>
          </p:cNvSpPr>
          <p:nvPr>
            <p:ph type="pic" sz="quarter" idx="15" hasCustomPrompt="1"/>
          </p:nvPr>
        </p:nvSpPr>
        <p:spPr>
          <a:xfrm>
            <a:off x="5684132" y="-1"/>
            <a:ext cx="6507868" cy="6857999"/>
          </a:xfrm>
        </p:spPr>
        <p:txBody>
          <a:bodyPr lIns="72390" tIns="72390" rIns="72390" bIns="72390"/>
          <a:lstStyle>
            <a:lvl1pPr marL="0" indent="0">
              <a:spcBef>
                <a:spcPts val="0"/>
              </a:spcBef>
              <a:buNone/>
              <a:defRPr sz="1800" b="1"/>
            </a:lvl1pPr>
          </a:lstStyle>
          <a:p>
            <a:r>
              <a:rPr lang="en-US" dirty="0"/>
              <a:t>Click picture icon</a:t>
            </a:r>
            <a:br>
              <a:rPr lang="en-US" dirty="0"/>
            </a:br>
            <a:r>
              <a:rPr lang="en-US" dirty="0"/>
              <a:t>to add picture</a:t>
            </a:r>
          </a:p>
        </p:txBody>
      </p:sp>
    </p:spTree>
    <p:extLst>
      <p:ext uri="{BB962C8B-B14F-4D97-AF65-F5344CB8AC3E}">
        <p14:creationId xmlns:p14="http://schemas.microsoft.com/office/powerpoint/2010/main" val="2484143246"/>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resenters">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5AFEF0B-C13F-4C7C-A7DF-E02F63DF1EB0}"/>
              </a:ext>
            </a:extLst>
          </p:cNvPr>
          <p:cNvSpPr/>
          <p:nvPr userDrawn="1"/>
        </p:nvSpPr>
        <p:spPr>
          <a:xfrm>
            <a:off x="0" y="0"/>
            <a:ext cx="12192000" cy="6284422"/>
          </a:xfrm>
          <a:prstGeom prst="rect">
            <a:avLst/>
          </a:prstGeom>
          <a:solidFill>
            <a:srgbClr val="123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aphicFrame>
        <p:nvGraphicFramePr>
          <p:cNvPr id="9" name="Object 8" hidden="1">
            <a:extLst>
              <a:ext uri="{FF2B5EF4-FFF2-40B4-BE49-F238E27FC236}">
                <a16:creationId xmlns:a16="http://schemas.microsoft.com/office/drawing/2014/main" id="{3DAA53F2-651B-4E47-8BE4-F2B6A620EF68}"/>
              </a:ext>
            </a:extLst>
          </p:cNvPr>
          <p:cNvGraphicFramePr>
            <a:graphicFrameLocks noChangeAspect="1"/>
          </p:cNvGraphicFramePr>
          <p:nvPr>
            <p:custDataLst>
              <p:tags r:id="rId1"/>
            </p:custDataLst>
            <p:extLst>
              <p:ext uri="{D42A27DB-BD31-4B8C-83A1-F6EECF244321}">
                <p14:modId xmlns:p14="http://schemas.microsoft.com/office/powerpoint/2010/main" val="32851449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9" name="Object 8" hidden="1">
                        <a:extLst>
                          <a:ext uri="{FF2B5EF4-FFF2-40B4-BE49-F238E27FC236}">
                            <a16:creationId xmlns:a16="http://schemas.microsoft.com/office/drawing/2014/main" id="{3DAA53F2-651B-4E47-8BE4-F2B6A620EF6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hasCustomPrompt="1"/>
          </p:nvPr>
        </p:nvSpPr>
        <p:spPr>
          <a:xfrm>
            <a:off x="359999" y="71999"/>
            <a:ext cx="11471993" cy="864000"/>
          </a:xfrm>
        </p:spPr>
        <p:txBody>
          <a:bodyPr vert="horz" lIns="0" rIns="0"/>
          <a:lstStyle>
            <a:lvl1pPr>
              <a:defRPr>
                <a:solidFill>
                  <a:srgbClr val="18B7FB"/>
                </a:solidFill>
              </a:defRPr>
            </a:lvl1pPr>
          </a:lstStyle>
          <a:p>
            <a:r>
              <a:rPr lang="en-US" dirty="0"/>
              <a:t>Speakers</a:t>
            </a:r>
          </a:p>
        </p:txBody>
      </p:sp>
      <p:cxnSp>
        <p:nvCxnSpPr>
          <p:cNvPr id="11" name="Straight Connector 10">
            <a:extLst>
              <a:ext uri="{FF2B5EF4-FFF2-40B4-BE49-F238E27FC236}">
                <a16:creationId xmlns:a16="http://schemas.microsoft.com/office/drawing/2014/main" id="{E438CD07-7349-4340-9AC4-ECA4E8DAF590}"/>
              </a:ext>
            </a:extLst>
          </p:cNvPr>
          <p:cNvCxnSpPr/>
          <p:nvPr userDrawn="1"/>
        </p:nvCxnSpPr>
        <p:spPr>
          <a:xfrm>
            <a:off x="0" y="936000"/>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BA611768-7DDF-1E41-A398-7A115CACCAA1}"/>
              </a:ext>
            </a:extLst>
          </p:cNvPr>
          <p:cNvSpPr>
            <a:spLocks noGrp="1" noChangeAspect="1"/>
          </p:cNvSpPr>
          <p:nvPr>
            <p:ph type="pic" sz="quarter" idx="13" hasCustomPrompt="1"/>
          </p:nvPr>
        </p:nvSpPr>
        <p:spPr>
          <a:xfrm>
            <a:off x="4710000" y="1518997"/>
            <a:ext cx="2772000" cy="2772000"/>
          </a:xfrm>
          <a:prstGeom prst="ellipse">
            <a:avLst/>
          </a:prstGeom>
          <a:solidFill>
            <a:schemeClr val="bg1"/>
          </a:solidFill>
        </p:spPr>
        <p:txBody>
          <a:bodyPr>
            <a:normAutofit/>
          </a:bodyPr>
          <a:lstStyle>
            <a:lvl1pPr marL="0" indent="0" algn="ctr">
              <a:buNone/>
              <a:defRPr sz="1000"/>
            </a:lvl1pPr>
          </a:lstStyle>
          <a:p>
            <a:r>
              <a:rPr lang="en-US" dirty="0"/>
              <a:t>Click picture icon </a:t>
            </a:r>
            <a:br>
              <a:rPr lang="en-US" dirty="0"/>
            </a:br>
            <a:r>
              <a:rPr lang="en-US" dirty="0"/>
              <a:t>to insert image</a:t>
            </a:r>
          </a:p>
        </p:txBody>
      </p:sp>
      <p:sp>
        <p:nvSpPr>
          <p:cNvPr id="13" name="Picture Placeholder 6">
            <a:extLst>
              <a:ext uri="{FF2B5EF4-FFF2-40B4-BE49-F238E27FC236}">
                <a16:creationId xmlns:a16="http://schemas.microsoft.com/office/drawing/2014/main" id="{78964D8A-993B-5345-93FA-FC645C2ED728}"/>
              </a:ext>
            </a:extLst>
          </p:cNvPr>
          <p:cNvSpPr>
            <a:spLocks noGrp="1" noChangeAspect="1"/>
          </p:cNvSpPr>
          <p:nvPr>
            <p:ph type="pic" sz="quarter" idx="14" hasCustomPrompt="1"/>
          </p:nvPr>
        </p:nvSpPr>
        <p:spPr>
          <a:xfrm>
            <a:off x="886000" y="1518997"/>
            <a:ext cx="2772000" cy="2772000"/>
          </a:xfrm>
          <a:prstGeom prst="ellipse">
            <a:avLst/>
          </a:prstGeom>
          <a:solidFill>
            <a:schemeClr val="bg1"/>
          </a:solidFill>
        </p:spPr>
        <p:txBody>
          <a:bodyPr>
            <a:normAutofit/>
          </a:bodyPr>
          <a:lstStyle>
            <a:lvl1pPr marL="0" indent="0" algn="ctr">
              <a:buNone/>
              <a:defRPr sz="1000"/>
            </a:lvl1pPr>
          </a:lstStyle>
          <a:p>
            <a:r>
              <a:rPr lang="en-US" dirty="0"/>
              <a:t>Click picture icon </a:t>
            </a:r>
            <a:br>
              <a:rPr lang="en-US" dirty="0"/>
            </a:br>
            <a:r>
              <a:rPr lang="en-US" dirty="0"/>
              <a:t>to insert image</a:t>
            </a:r>
          </a:p>
        </p:txBody>
      </p:sp>
      <p:sp>
        <p:nvSpPr>
          <p:cNvPr id="14" name="Picture Placeholder 6">
            <a:extLst>
              <a:ext uri="{FF2B5EF4-FFF2-40B4-BE49-F238E27FC236}">
                <a16:creationId xmlns:a16="http://schemas.microsoft.com/office/drawing/2014/main" id="{7C060F05-A8BB-3446-AC46-3F4D32936B23}"/>
              </a:ext>
            </a:extLst>
          </p:cNvPr>
          <p:cNvSpPr>
            <a:spLocks noGrp="1" noChangeAspect="1"/>
          </p:cNvSpPr>
          <p:nvPr>
            <p:ph type="pic" sz="quarter" idx="15" hasCustomPrompt="1"/>
          </p:nvPr>
        </p:nvSpPr>
        <p:spPr>
          <a:xfrm>
            <a:off x="8534000" y="1518997"/>
            <a:ext cx="2772000" cy="2772000"/>
          </a:xfrm>
          <a:prstGeom prst="ellipse">
            <a:avLst/>
          </a:prstGeom>
          <a:solidFill>
            <a:schemeClr val="bg1"/>
          </a:solidFill>
        </p:spPr>
        <p:txBody>
          <a:bodyPr>
            <a:normAutofit/>
          </a:bodyPr>
          <a:lstStyle>
            <a:lvl1pPr marL="0" indent="0" algn="ctr">
              <a:buNone/>
              <a:defRPr sz="1000"/>
            </a:lvl1pPr>
          </a:lstStyle>
          <a:p>
            <a:r>
              <a:rPr lang="en-US"/>
              <a:t>Click picture icon </a:t>
            </a:r>
            <a:br>
              <a:rPr lang="en-US"/>
            </a:br>
            <a:r>
              <a:rPr lang="en-US"/>
              <a:t>to insert image</a:t>
            </a:r>
          </a:p>
        </p:txBody>
      </p:sp>
      <p:sp>
        <p:nvSpPr>
          <p:cNvPr id="15" name="Text Placeholder 14">
            <a:extLst>
              <a:ext uri="{FF2B5EF4-FFF2-40B4-BE49-F238E27FC236}">
                <a16:creationId xmlns:a16="http://schemas.microsoft.com/office/drawing/2014/main" id="{0F5A2C8D-D070-CF4F-9C14-CDCC69482397}"/>
              </a:ext>
            </a:extLst>
          </p:cNvPr>
          <p:cNvSpPr>
            <a:spLocks noGrp="1"/>
          </p:cNvSpPr>
          <p:nvPr>
            <p:ph type="body" sz="quarter" idx="16" hasCustomPrompt="1"/>
          </p:nvPr>
        </p:nvSpPr>
        <p:spPr>
          <a:xfrm>
            <a:off x="4332000" y="4423997"/>
            <a:ext cx="3528000" cy="432000"/>
          </a:xfrm>
        </p:spPr>
        <p:txBody>
          <a:bodyPr anchor="b">
            <a:noAutofit/>
          </a:bodyPr>
          <a:lstStyle>
            <a:lvl1pPr marL="0" indent="0" algn="ctr">
              <a:buNone/>
              <a:defRPr sz="2000" b="1" i="0">
                <a:solidFill>
                  <a:srgbClr val="18B7FB"/>
                </a:solidFill>
                <a:latin typeface="+mj-lt"/>
                <a:ea typeface="Open Sans Extrabold" panose="020B0606030504020204" pitchFamily="34" charset="0"/>
                <a:cs typeface="Open Sans Extrabold" panose="020B0606030504020204" pitchFamily="34" charset="0"/>
              </a:defRPr>
            </a:lvl1pPr>
          </a:lstStyle>
          <a:p>
            <a:pPr lvl="0"/>
            <a:r>
              <a:rPr lang="en-US" dirty="0"/>
              <a:t>Presenter</a:t>
            </a:r>
          </a:p>
        </p:txBody>
      </p:sp>
      <p:sp>
        <p:nvSpPr>
          <p:cNvPr id="17" name="Text Placeholder 16">
            <a:extLst>
              <a:ext uri="{FF2B5EF4-FFF2-40B4-BE49-F238E27FC236}">
                <a16:creationId xmlns:a16="http://schemas.microsoft.com/office/drawing/2014/main" id="{C27A27EB-2B1B-D24A-9C94-695CE058F25F}"/>
              </a:ext>
            </a:extLst>
          </p:cNvPr>
          <p:cNvSpPr>
            <a:spLocks noGrp="1"/>
          </p:cNvSpPr>
          <p:nvPr>
            <p:ph type="body" sz="quarter" idx="17" hasCustomPrompt="1"/>
          </p:nvPr>
        </p:nvSpPr>
        <p:spPr>
          <a:xfrm>
            <a:off x="4332000" y="4904050"/>
            <a:ext cx="3528000" cy="720000"/>
          </a:xfrm>
        </p:spPr>
        <p:txBody>
          <a:bodyPr anchor="t">
            <a:noAutofit/>
          </a:bodyPr>
          <a:lstStyle>
            <a:lvl1pPr marL="0" indent="0" algn="ctr">
              <a:spcAft>
                <a:spcPts val="0"/>
              </a:spcAft>
              <a:buNone/>
              <a:defRPr sz="1800" b="0" i="0">
                <a:solidFill>
                  <a:schemeClr val="bg1"/>
                </a:solidFill>
                <a:latin typeface="Source Serif Pro" panose="02040603050405020204" pitchFamily="18" charset="0"/>
                <a:ea typeface="Source Serif Pro" panose="02040603050405020204" pitchFamily="18" charset="0"/>
              </a:defRPr>
            </a:lvl1pPr>
            <a:lvl2pPr marL="457200" indent="0">
              <a:buNone/>
              <a:defRPr/>
            </a:lvl2pPr>
          </a:lstStyle>
          <a:p>
            <a:pPr lvl="0"/>
            <a:r>
              <a:rPr lang="en-US" dirty="0"/>
              <a:t>Title</a:t>
            </a:r>
            <a:br>
              <a:rPr lang="en-US" dirty="0"/>
            </a:br>
            <a:r>
              <a:rPr lang="en-US" dirty="0"/>
              <a:t>Affiliation</a:t>
            </a:r>
          </a:p>
        </p:txBody>
      </p:sp>
      <p:sp>
        <p:nvSpPr>
          <p:cNvPr id="18" name="Text Placeholder 14">
            <a:extLst>
              <a:ext uri="{FF2B5EF4-FFF2-40B4-BE49-F238E27FC236}">
                <a16:creationId xmlns:a16="http://schemas.microsoft.com/office/drawing/2014/main" id="{23F42F1B-1789-8D4F-897E-7DF099E779D0}"/>
              </a:ext>
            </a:extLst>
          </p:cNvPr>
          <p:cNvSpPr>
            <a:spLocks noGrp="1"/>
          </p:cNvSpPr>
          <p:nvPr>
            <p:ph type="body" sz="quarter" idx="18" hasCustomPrompt="1"/>
          </p:nvPr>
        </p:nvSpPr>
        <p:spPr>
          <a:xfrm>
            <a:off x="508000" y="4423997"/>
            <a:ext cx="3528000" cy="432000"/>
          </a:xfrm>
        </p:spPr>
        <p:txBody>
          <a:bodyPr anchor="b">
            <a:noAutofit/>
          </a:bodyPr>
          <a:lstStyle>
            <a:lvl1pPr marL="0" indent="0" algn="ctr">
              <a:buNone/>
              <a:defRPr sz="2000" b="1" i="0">
                <a:solidFill>
                  <a:srgbClr val="18B7FB"/>
                </a:solidFill>
                <a:latin typeface="+mj-lt"/>
                <a:ea typeface="Open Sans Extrabold" panose="020B0606030504020204" pitchFamily="34" charset="0"/>
                <a:cs typeface="Open Sans Extrabold" panose="020B0606030504020204" pitchFamily="34" charset="0"/>
              </a:defRPr>
            </a:lvl1pPr>
          </a:lstStyle>
          <a:p>
            <a:pPr lvl="0"/>
            <a:r>
              <a:rPr lang="en-US" dirty="0"/>
              <a:t>Presenter</a:t>
            </a:r>
          </a:p>
        </p:txBody>
      </p:sp>
      <p:sp>
        <p:nvSpPr>
          <p:cNvPr id="19" name="Text Placeholder 16">
            <a:extLst>
              <a:ext uri="{FF2B5EF4-FFF2-40B4-BE49-F238E27FC236}">
                <a16:creationId xmlns:a16="http://schemas.microsoft.com/office/drawing/2014/main" id="{52852E82-C295-BE4B-B9C4-B231BDF61FE5}"/>
              </a:ext>
            </a:extLst>
          </p:cNvPr>
          <p:cNvSpPr>
            <a:spLocks noGrp="1"/>
          </p:cNvSpPr>
          <p:nvPr>
            <p:ph type="body" sz="quarter" idx="19" hasCustomPrompt="1"/>
          </p:nvPr>
        </p:nvSpPr>
        <p:spPr>
          <a:xfrm>
            <a:off x="508000" y="4904050"/>
            <a:ext cx="3528000" cy="720000"/>
          </a:xfrm>
        </p:spPr>
        <p:txBody>
          <a:bodyPr anchor="t">
            <a:noAutofit/>
          </a:bodyPr>
          <a:lstStyle>
            <a:lvl1pPr marL="0" indent="0" algn="ctr">
              <a:spcAft>
                <a:spcPts val="0"/>
              </a:spcAft>
              <a:buNone/>
              <a:defRPr sz="1800" b="0" i="0">
                <a:solidFill>
                  <a:schemeClr val="bg1"/>
                </a:solidFill>
                <a:latin typeface="Source Serif Pro" panose="02040603050405020204" pitchFamily="18" charset="0"/>
                <a:ea typeface="Source Serif Pro" panose="02040603050405020204" pitchFamily="18" charset="0"/>
              </a:defRPr>
            </a:lvl1pPr>
            <a:lvl2pPr marL="457200" indent="0">
              <a:buNone/>
              <a:defRPr/>
            </a:lvl2pPr>
          </a:lstStyle>
          <a:p>
            <a:pPr lvl="0"/>
            <a:r>
              <a:rPr lang="en-US" dirty="0"/>
              <a:t>Title</a:t>
            </a:r>
            <a:br>
              <a:rPr lang="en-US" dirty="0"/>
            </a:br>
            <a:r>
              <a:rPr lang="en-US" dirty="0"/>
              <a:t>Affiliation</a:t>
            </a:r>
          </a:p>
        </p:txBody>
      </p:sp>
      <p:sp>
        <p:nvSpPr>
          <p:cNvPr id="20" name="Text Placeholder 14">
            <a:extLst>
              <a:ext uri="{FF2B5EF4-FFF2-40B4-BE49-F238E27FC236}">
                <a16:creationId xmlns:a16="http://schemas.microsoft.com/office/drawing/2014/main" id="{C918BD10-098E-D448-AD2F-96BC609BBCE5}"/>
              </a:ext>
            </a:extLst>
          </p:cNvPr>
          <p:cNvSpPr>
            <a:spLocks noGrp="1"/>
          </p:cNvSpPr>
          <p:nvPr>
            <p:ph type="body" sz="quarter" idx="20" hasCustomPrompt="1"/>
          </p:nvPr>
        </p:nvSpPr>
        <p:spPr>
          <a:xfrm>
            <a:off x="8156000" y="4423997"/>
            <a:ext cx="3528000" cy="432000"/>
          </a:xfrm>
        </p:spPr>
        <p:txBody>
          <a:bodyPr anchor="b">
            <a:noAutofit/>
          </a:bodyPr>
          <a:lstStyle>
            <a:lvl1pPr marL="0" indent="0" algn="ctr">
              <a:buNone/>
              <a:defRPr sz="2000" b="1" i="0">
                <a:solidFill>
                  <a:srgbClr val="18B7FB"/>
                </a:solidFill>
                <a:latin typeface="+mj-lt"/>
                <a:ea typeface="Open Sans Extrabold" panose="020B0606030504020204" pitchFamily="34" charset="0"/>
                <a:cs typeface="Open Sans Extrabold" panose="020B0606030504020204" pitchFamily="34" charset="0"/>
              </a:defRPr>
            </a:lvl1pPr>
          </a:lstStyle>
          <a:p>
            <a:pPr lvl="0"/>
            <a:r>
              <a:rPr lang="en-US" dirty="0"/>
              <a:t>Presenter</a:t>
            </a:r>
          </a:p>
        </p:txBody>
      </p:sp>
      <p:sp>
        <p:nvSpPr>
          <p:cNvPr id="21" name="Text Placeholder 16">
            <a:extLst>
              <a:ext uri="{FF2B5EF4-FFF2-40B4-BE49-F238E27FC236}">
                <a16:creationId xmlns:a16="http://schemas.microsoft.com/office/drawing/2014/main" id="{FE427864-088B-0D45-B702-2E649E385755}"/>
              </a:ext>
            </a:extLst>
          </p:cNvPr>
          <p:cNvSpPr>
            <a:spLocks noGrp="1"/>
          </p:cNvSpPr>
          <p:nvPr>
            <p:ph type="body" sz="quarter" idx="21" hasCustomPrompt="1"/>
          </p:nvPr>
        </p:nvSpPr>
        <p:spPr>
          <a:xfrm>
            <a:off x="8156000" y="4904050"/>
            <a:ext cx="3528000" cy="720000"/>
          </a:xfrm>
        </p:spPr>
        <p:txBody>
          <a:bodyPr anchor="t">
            <a:noAutofit/>
          </a:bodyPr>
          <a:lstStyle>
            <a:lvl1pPr marL="0" indent="0" algn="ctr">
              <a:spcAft>
                <a:spcPts val="0"/>
              </a:spcAft>
              <a:buNone/>
              <a:defRPr sz="1800" b="0" i="0">
                <a:solidFill>
                  <a:schemeClr val="bg1"/>
                </a:solidFill>
                <a:latin typeface="Source Serif Pro" panose="02040603050405020204" pitchFamily="18" charset="0"/>
                <a:ea typeface="Source Serif Pro" panose="02040603050405020204" pitchFamily="18" charset="0"/>
              </a:defRPr>
            </a:lvl1pPr>
            <a:lvl2pPr marL="457200" indent="0">
              <a:buNone/>
              <a:defRPr/>
            </a:lvl2pPr>
          </a:lstStyle>
          <a:p>
            <a:pPr lvl="0"/>
            <a:r>
              <a:rPr lang="en-US" dirty="0"/>
              <a:t>Title</a:t>
            </a:r>
            <a:br>
              <a:rPr lang="en-US" dirty="0"/>
            </a:br>
            <a:r>
              <a:rPr lang="en-US" dirty="0"/>
              <a:t>Affiliation</a:t>
            </a:r>
          </a:p>
        </p:txBody>
      </p:sp>
      <p:sp>
        <p:nvSpPr>
          <p:cNvPr id="6" name="Footer Placeholder 5">
            <a:extLst>
              <a:ext uri="{FF2B5EF4-FFF2-40B4-BE49-F238E27FC236}">
                <a16:creationId xmlns:a16="http://schemas.microsoft.com/office/drawing/2014/main" id="{25995040-6B49-426E-8C08-9F778C5E52B0}"/>
              </a:ext>
            </a:extLst>
          </p:cNvPr>
          <p:cNvSpPr>
            <a:spLocks noGrp="1"/>
          </p:cNvSpPr>
          <p:nvPr>
            <p:ph type="ftr" sz="quarter" idx="22"/>
          </p:nvPr>
        </p:nvSpPr>
        <p:spPr/>
        <p:txBody>
          <a:bodyPr/>
          <a:lstStyle/>
          <a:p>
            <a:r>
              <a:rPr lang="en-US"/>
              <a:t>PROPRIETARY &amp; CONFIDENTIAL</a:t>
            </a:r>
            <a:endParaRPr lang="en-US" dirty="0"/>
          </a:p>
        </p:txBody>
      </p:sp>
    </p:spTree>
    <p:extLst>
      <p:ext uri="{BB962C8B-B14F-4D97-AF65-F5344CB8AC3E}">
        <p14:creationId xmlns:p14="http://schemas.microsoft.com/office/powerpoint/2010/main" val="3397477081"/>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Presenter Bio">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8513A6E-4536-4379-9CB9-5F2CF690E7D4}"/>
              </a:ext>
            </a:extLst>
          </p:cNvPr>
          <p:cNvSpPr/>
          <p:nvPr userDrawn="1"/>
        </p:nvSpPr>
        <p:spPr>
          <a:xfrm>
            <a:off x="0" y="0"/>
            <a:ext cx="12192000" cy="6284422"/>
          </a:xfrm>
          <a:prstGeom prst="rect">
            <a:avLst/>
          </a:prstGeom>
          <a:solidFill>
            <a:srgbClr val="123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aphicFrame>
        <p:nvGraphicFramePr>
          <p:cNvPr id="9" name="Object 8" hidden="1">
            <a:extLst>
              <a:ext uri="{FF2B5EF4-FFF2-40B4-BE49-F238E27FC236}">
                <a16:creationId xmlns:a16="http://schemas.microsoft.com/office/drawing/2014/main" id="{3DAA53F2-651B-4E47-8BE4-F2B6A620EF68}"/>
              </a:ext>
            </a:extLst>
          </p:cNvPr>
          <p:cNvGraphicFramePr>
            <a:graphicFrameLocks noChangeAspect="1"/>
          </p:cNvGraphicFramePr>
          <p:nvPr>
            <p:custDataLst>
              <p:tags r:id="rId1"/>
            </p:custDataLst>
            <p:extLst>
              <p:ext uri="{D42A27DB-BD31-4B8C-83A1-F6EECF244321}">
                <p14:modId xmlns:p14="http://schemas.microsoft.com/office/powerpoint/2010/main" val="31201852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9" name="Object 8" hidden="1">
                        <a:extLst>
                          <a:ext uri="{FF2B5EF4-FFF2-40B4-BE49-F238E27FC236}">
                            <a16:creationId xmlns:a16="http://schemas.microsoft.com/office/drawing/2014/main" id="{3DAA53F2-651B-4E47-8BE4-F2B6A620EF6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hasCustomPrompt="1"/>
          </p:nvPr>
        </p:nvSpPr>
        <p:spPr>
          <a:xfrm>
            <a:off x="359999" y="71999"/>
            <a:ext cx="11471993" cy="864000"/>
          </a:xfrm>
        </p:spPr>
        <p:txBody>
          <a:bodyPr vert="horz" lIns="0" rIns="0"/>
          <a:lstStyle>
            <a:lvl1pPr>
              <a:defRPr>
                <a:solidFill>
                  <a:srgbClr val="18B7FB"/>
                </a:solidFill>
              </a:defRPr>
            </a:lvl1pPr>
          </a:lstStyle>
          <a:p>
            <a:r>
              <a:rPr lang="en-US" dirty="0"/>
              <a:t>Presenter</a:t>
            </a:r>
          </a:p>
        </p:txBody>
      </p:sp>
      <p:cxnSp>
        <p:nvCxnSpPr>
          <p:cNvPr id="11" name="Straight Connector 10">
            <a:extLst>
              <a:ext uri="{FF2B5EF4-FFF2-40B4-BE49-F238E27FC236}">
                <a16:creationId xmlns:a16="http://schemas.microsoft.com/office/drawing/2014/main" id="{E438CD07-7349-4340-9AC4-ECA4E8DAF590}"/>
              </a:ext>
            </a:extLst>
          </p:cNvPr>
          <p:cNvCxnSpPr/>
          <p:nvPr/>
        </p:nvCxnSpPr>
        <p:spPr>
          <a:xfrm>
            <a:off x="0" y="936000"/>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Picture Placeholder 6">
            <a:extLst>
              <a:ext uri="{FF2B5EF4-FFF2-40B4-BE49-F238E27FC236}">
                <a16:creationId xmlns:a16="http://schemas.microsoft.com/office/drawing/2014/main" id="{78964D8A-993B-5345-93FA-FC645C2ED728}"/>
              </a:ext>
            </a:extLst>
          </p:cNvPr>
          <p:cNvSpPr>
            <a:spLocks noGrp="1" noChangeAspect="1"/>
          </p:cNvSpPr>
          <p:nvPr>
            <p:ph type="pic" sz="quarter" idx="14" hasCustomPrompt="1"/>
          </p:nvPr>
        </p:nvSpPr>
        <p:spPr>
          <a:xfrm>
            <a:off x="886000" y="1518997"/>
            <a:ext cx="2772000" cy="2772000"/>
          </a:xfrm>
          <a:prstGeom prst="ellipse">
            <a:avLst/>
          </a:prstGeom>
          <a:solidFill>
            <a:schemeClr val="bg1"/>
          </a:solidFill>
        </p:spPr>
        <p:txBody>
          <a:bodyPr>
            <a:normAutofit/>
          </a:bodyPr>
          <a:lstStyle>
            <a:lvl1pPr marL="0" indent="0" algn="ctr">
              <a:buNone/>
              <a:defRPr sz="1000"/>
            </a:lvl1pPr>
          </a:lstStyle>
          <a:p>
            <a:r>
              <a:rPr lang="en-US" dirty="0"/>
              <a:t>Click picture icon </a:t>
            </a:r>
            <a:br>
              <a:rPr lang="en-US" dirty="0"/>
            </a:br>
            <a:r>
              <a:rPr lang="en-US" dirty="0"/>
              <a:t>to insert image</a:t>
            </a:r>
          </a:p>
        </p:txBody>
      </p:sp>
      <p:sp>
        <p:nvSpPr>
          <p:cNvPr id="18" name="Text Placeholder 14">
            <a:extLst>
              <a:ext uri="{FF2B5EF4-FFF2-40B4-BE49-F238E27FC236}">
                <a16:creationId xmlns:a16="http://schemas.microsoft.com/office/drawing/2014/main" id="{23F42F1B-1789-8D4F-897E-7DF099E779D0}"/>
              </a:ext>
            </a:extLst>
          </p:cNvPr>
          <p:cNvSpPr>
            <a:spLocks noGrp="1"/>
          </p:cNvSpPr>
          <p:nvPr>
            <p:ph type="body" sz="quarter" idx="18" hasCustomPrompt="1"/>
          </p:nvPr>
        </p:nvSpPr>
        <p:spPr>
          <a:xfrm>
            <a:off x="508000" y="4423997"/>
            <a:ext cx="3528000" cy="432000"/>
          </a:xfrm>
        </p:spPr>
        <p:txBody>
          <a:bodyPr anchor="b">
            <a:noAutofit/>
          </a:bodyPr>
          <a:lstStyle>
            <a:lvl1pPr marL="0" indent="0" algn="ctr">
              <a:buNone/>
              <a:defRPr sz="2000" b="1" i="0">
                <a:solidFill>
                  <a:srgbClr val="18B7FB"/>
                </a:solidFill>
                <a:latin typeface="+mj-lt"/>
                <a:ea typeface="Open Sans Extrabold" panose="020B0606030504020204" pitchFamily="34" charset="0"/>
                <a:cs typeface="Open Sans Extrabold" panose="020B0606030504020204" pitchFamily="34" charset="0"/>
              </a:defRPr>
            </a:lvl1pPr>
          </a:lstStyle>
          <a:p>
            <a:pPr lvl="0"/>
            <a:r>
              <a:rPr lang="en-US" dirty="0"/>
              <a:t>Presenter</a:t>
            </a:r>
          </a:p>
        </p:txBody>
      </p:sp>
      <p:sp>
        <p:nvSpPr>
          <p:cNvPr id="19" name="Text Placeholder 16">
            <a:extLst>
              <a:ext uri="{FF2B5EF4-FFF2-40B4-BE49-F238E27FC236}">
                <a16:creationId xmlns:a16="http://schemas.microsoft.com/office/drawing/2014/main" id="{52852E82-C295-BE4B-B9C4-B231BDF61FE5}"/>
              </a:ext>
            </a:extLst>
          </p:cNvPr>
          <p:cNvSpPr>
            <a:spLocks noGrp="1"/>
          </p:cNvSpPr>
          <p:nvPr>
            <p:ph type="body" sz="quarter" idx="19" hasCustomPrompt="1"/>
          </p:nvPr>
        </p:nvSpPr>
        <p:spPr>
          <a:xfrm>
            <a:off x="508000" y="4904050"/>
            <a:ext cx="3528000" cy="720000"/>
          </a:xfrm>
        </p:spPr>
        <p:txBody>
          <a:bodyPr anchor="t">
            <a:noAutofit/>
          </a:bodyPr>
          <a:lstStyle>
            <a:lvl1pPr marL="0" indent="0" algn="ctr">
              <a:spcAft>
                <a:spcPts val="0"/>
              </a:spcAft>
              <a:buNone/>
              <a:defRPr sz="1800" b="0" i="0">
                <a:solidFill>
                  <a:schemeClr val="bg1"/>
                </a:solidFill>
                <a:latin typeface="Source Serif Pro" panose="02040603050405020204" pitchFamily="18" charset="0"/>
                <a:ea typeface="Source Serif Pro" panose="02040603050405020204" pitchFamily="18" charset="0"/>
              </a:defRPr>
            </a:lvl1pPr>
            <a:lvl2pPr marL="457200" indent="0">
              <a:buNone/>
              <a:defRPr/>
            </a:lvl2pPr>
          </a:lstStyle>
          <a:p>
            <a:pPr lvl="0"/>
            <a:r>
              <a:rPr lang="en-US" dirty="0"/>
              <a:t>Title</a:t>
            </a:r>
            <a:br>
              <a:rPr lang="en-US" dirty="0"/>
            </a:br>
            <a:r>
              <a:rPr lang="en-US" dirty="0"/>
              <a:t>Affiliation</a:t>
            </a:r>
          </a:p>
        </p:txBody>
      </p:sp>
      <p:sp>
        <p:nvSpPr>
          <p:cNvPr id="6" name="Text Placeholder 5">
            <a:extLst>
              <a:ext uri="{FF2B5EF4-FFF2-40B4-BE49-F238E27FC236}">
                <a16:creationId xmlns:a16="http://schemas.microsoft.com/office/drawing/2014/main" id="{B9067091-6075-4EAE-9210-47B754F619F6}"/>
              </a:ext>
            </a:extLst>
          </p:cNvPr>
          <p:cNvSpPr>
            <a:spLocks noGrp="1"/>
          </p:cNvSpPr>
          <p:nvPr>
            <p:ph type="body" sz="quarter" idx="23" hasCustomPrompt="1"/>
          </p:nvPr>
        </p:nvSpPr>
        <p:spPr>
          <a:xfrm>
            <a:off x="5021263" y="1540993"/>
            <a:ext cx="6810728" cy="4083058"/>
          </a:xfrm>
        </p:spPr>
        <p:txBody>
          <a:bodyPr>
            <a:noAutofit/>
          </a:bodyPr>
          <a:lstStyle>
            <a:lvl1pPr marL="0" indent="0">
              <a:buNone/>
              <a:defRPr sz="2000">
                <a:solidFill>
                  <a:schemeClr val="bg1"/>
                </a:solidFill>
              </a:defRPr>
            </a:lvl1pPr>
            <a:lvl2pPr marL="271463" indent="-271463">
              <a:buClr>
                <a:schemeClr val="bg1"/>
              </a:buCl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Biography</a:t>
            </a:r>
          </a:p>
          <a:p>
            <a:pPr lvl="1"/>
            <a:r>
              <a:rPr lang="en-US" dirty="0"/>
              <a:t>Second level</a:t>
            </a:r>
          </a:p>
        </p:txBody>
      </p:sp>
      <p:sp>
        <p:nvSpPr>
          <p:cNvPr id="7" name="Footer Placeholder 6">
            <a:extLst>
              <a:ext uri="{FF2B5EF4-FFF2-40B4-BE49-F238E27FC236}">
                <a16:creationId xmlns:a16="http://schemas.microsoft.com/office/drawing/2014/main" id="{DBAE9CF1-90DD-460F-B867-8D4798DB84F1}"/>
              </a:ext>
            </a:extLst>
          </p:cNvPr>
          <p:cNvSpPr>
            <a:spLocks noGrp="1"/>
          </p:cNvSpPr>
          <p:nvPr>
            <p:ph type="ftr" sz="quarter" idx="24"/>
          </p:nvPr>
        </p:nvSpPr>
        <p:spPr/>
        <p:txBody>
          <a:bodyPr/>
          <a:lstStyle/>
          <a:p>
            <a:r>
              <a:rPr lang="en-US"/>
              <a:t>PROPRIETARY &amp; CONFIDENTIAL</a:t>
            </a:r>
            <a:endParaRPr lang="en-US" dirty="0"/>
          </a:p>
        </p:txBody>
      </p:sp>
    </p:spTree>
    <p:extLst>
      <p:ext uri="{BB962C8B-B14F-4D97-AF65-F5344CB8AC3E}">
        <p14:creationId xmlns:p14="http://schemas.microsoft.com/office/powerpoint/2010/main" val="3030479172"/>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7D5B23F-83AB-4E2D-AD54-64F8B15EFB8B}"/>
              </a:ext>
            </a:extLst>
          </p:cNvPr>
          <p:cNvSpPr/>
          <p:nvPr/>
        </p:nvSpPr>
        <p:spPr>
          <a:xfrm>
            <a:off x="0" y="1140542"/>
            <a:ext cx="12192000" cy="5717458"/>
          </a:xfrm>
          <a:prstGeom prst="rect">
            <a:avLst/>
          </a:prstGeom>
          <a:solidFill>
            <a:srgbClr val="123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6" name="Picture Placeholder 6">
            <a:extLst>
              <a:ext uri="{FF2B5EF4-FFF2-40B4-BE49-F238E27FC236}">
                <a16:creationId xmlns:a16="http://schemas.microsoft.com/office/drawing/2014/main" id="{355B9AB3-CD3D-4629-ACA4-94AB0EEF3E88}"/>
              </a:ext>
            </a:extLst>
          </p:cNvPr>
          <p:cNvSpPr>
            <a:spLocks noGrp="1"/>
          </p:cNvSpPr>
          <p:nvPr>
            <p:ph type="pic" sz="quarter" idx="15" hasCustomPrompt="1"/>
          </p:nvPr>
        </p:nvSpPr>
        <p:spPr>
          <a:xfrm>
            <a:off x="0" y="1140542"/>
            <a:ext cx="12192000" cy="3228568"/>
          </a:xfrm>
          <a:prstGeom prst="rect">
            <a:avLst/>
          </a:prstGeom>
        </p:spPr>
        <p:txBody>
          <a:bodyPr anchor="t">
            <a:noAutofit/>
          </a:bodyPr>
          <a:lstStyle>
            <a:lvl1pPr marL="0" indent="0" algn="l">
              <a:buNone/>
              <a:defRPr sz="1800" b="1">
                <a:solidFill>
                  <a:srgbClr val="FFFFFF"/>
                </a:solidFill>
              </a:defRPr>
            </a:lvl1pPr>
          </a:lstStyle>
          <a:p>
            <a:r>
              <a:rPr lang="en-US" dirty="0"/>
              <a:t>Click picture icon </a:t>
            </a:r>
            <a:br>
              <a:rPr lang="en-US" dirty="0"/>
            </a:br>
            <a:r>
              <a:rPr lang="en-US" dirty="0"/>
              <a:t>to add picture</a:t>
            </a:r>
          </a:p>
        </p:txBody>
      </p:sp>
      <p:sp>
        <p:nvSpPr>
          <p:cNvPr id="17" name="Text Placeholder 11">
            <a:extLst>
              <a:ext uri="{FF2B5EF4-FFF2-40B4-BE49-F238E27FC236}">
                <a16:creationId xmlns:a16="http://schemas.microsoft.com/office/drawing/2014/main" id="{F83FB30E-81B4-49D9-A867-93924EE1BA41}"/>
              </a:ext>
            </a:extLst>
          </p:cNvPr>
          <p:cNvSpPr>
            <a:spLocks noGrp="1"/>
          </p:cNvSpPr>
          <p:nvPr>
            <p:ph type="body" sz="quarter" idx="13" hasCustomPrompt="1"/>
          </p:nvPr>
        </p:nvSpPr>
        <p:spPr>
          <a:xfrm>
            <a:off x="0" y="4369110"/>
            <a:ext cx="12192000" cy="1016772"/>
          </a:xfrm>
          <a:prstGeom prst="rect">
            <a:avLst/>
          </a:prstGeom>
        </p:spPr>
        <p:txBody>
          <a:bodyPr anchor="b">
            <a:noAutofit/>
          </a:bodyPr>
          <a:lstStyle>
            <a:lvl1pPr marL="0" indent="0" algn="ctr">
              <a:lnSpc>
                <a:spcPct val="90000"/>
              </a:lnSpc>
              <a:buFontTx/>
              <a:buNone/>
              <a:defRPr sz="5500" b="0" i="0">
                <a:solidFill>
                  <a:srgbClr val="18B7FB"/>
                </a:solidFill>
                <a:latin typeface="+mj-lt"/>
                <a:ea typeface="Open Sans Extrabold" panose="020B0606030504020204" pitchFamily="34" charset="0"/>
                <a:cs typeface="Open Sans Extrabold" panose="020B0606030504020204" pitchFamily="34" charset="0"/>
              </a:defRPr>
            </a:lvl1pPr>
            <a:lvl2pPr marL="457200" indent="0">
              <a:buFontTx/>
              <a:buNone/>
              <a:defRPr sz="5000" b="0"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2pPr>
            <a:lvl3pPr marL="914400" indent="0">
              <a:buFontTx/>
              <a:buNone/>
              <a:defRPr sz="5000" b="0"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3pPr>
            <a:lvl4pPr marL="1371600" indent="0">
              <a:buFontTx/>
              <a:buNone/>
              <a:defRPr sz="5000" b="0"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4pPr>
            <a:lvl5pPr marL="1828800" indent="0">
              <a:buFontTx/>
              <a:buNone/>
              <a:defRPr sz="5000" b="0"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5pPr>
          </a:lstStyle>
          <a:p>
            <a:pPr lvl="0"/>
            <a:r>
              <a:rPr lang="en-US" dirty="0"/>
              <a:t>Thank You!</a:t>
            </a:r>
          </a:p>
        </p:txBody>
      </p:sp>
      <p:sp>
        <p:nvSpPr>
          <p:cNvPr id="18" name="Text Placeholder 6">
            <a:extLst>
              <a:ext uri="{FF2B5EF4-FFF2-40B4-BE49-F238E27FC236}">
                <a16:creationId xmlns:a16="http://schemas.microsoft.com/office/drawing/2014/main" id="{F029B63F-EEA5-45DE-8EE2-D1FE348E1A76}"/>
              </a:ext>
            </a:extLst>
          </p:cNvPr>
          <p:cNvSpPr>
            <a:spLocks noGrp="1"/>
          </p:cNvSpPr>
          <p:nvPr>
            <p:ph type="body" sz="quarter" idx="14" hasCustomPrompt="1"/>
          </p:nvPr>
        </p:nvSpPr>
        <p:spPr>
          <a:xfrm>
            <a:off x="3094830" y="5385882"/>
            <a:ext cx="6002337" cy="976364"/>
          </a:xfrm>
          <a:prstGeom prst="rect">
            <a:avLst/>
          </a:prstGeom>
        </p:spPr>
        <p:txBody>
          <a:bodyPr>
            <a:noAutofit/>
          </a:bodyPr>
          <a:lstStyle>
            <a:lvl1pPr marL="0" indent="0" algn="ctr">
              <a:buNone/>
              <a:defRPr sz="3000" b="0" i="0">
                <a:solidFill>
                  <a:schemeClr val="bg1"/>
                </a:solidFill>
                <a:latin typeface="Source Serif Pro Light" panose="02040303050405020204" pitchFamily="18" charset="0"/>
                <a:ea typeface="Source Serif Pro Light" panose="02040303050405020204" pitchFamily="18" charset="0"/>
              </a:defRPr>
            </a:lvl1pPr>
            <a:lvl2pPr marL="457200" indent="0">
              <a:buNone/>
              <a:defRPr/>
            </a:lvl2pPr>
          </a:lstStyle>
          <a:p>
            <a:pPr lvl="0"/>
            <a:r>
              <a:rPr lang="en-US" dirty="0"/>
              <a:t>Subtitle</a:t>
            </a:r>
          </a:p>
        </p:txBody>
      </p:sp>
      <p:grpSp>
        <p:nvGrpSpPr>
          <p:cNvPr id="12" name="Group 11">
            <a:extLst>
              <a:ext uri="{FF2B5EF4-FFF2-40B4-BE49-F238E27FC236}">
                <a16:creationId xmlns:a16="http://schemas.microsoft.com/office/drawing/2014/main" id="{C2FE082C-192A-465C-9908-3BCF7A1FFB18}"/>
              </a:ext>
            </a:extLst>
          </p:cNvPr>
          <p:cNvGrpSpPr/>
          <p:nvPr userDrawn="1"/>
        </p:nvGrpSpPr>
        <p:grpSpPr>
          <a:xfrm>
            <a:off x="501867" y="315378"/>
            <a:ext cx="11318038" cy="658599"/>
            <a:chOff x="501867" y="315378"/>
            <a:chExt cx="11318038" cy="658599"/>
          </a:xfrm>
        </p:grpSpPr>
        <p:pic>
          <p:nvPicPr>
            <p:cNvPr id="13" name="Picture 12" descr="A picture containing icon&#10;&#10;Description automatically generated">
              <a:extLst>
                <a:ext uri="{FF2B5EF4-FFF2-40B4-BE49-F238E27FC236}">
                  <a16:creationId xmlns:a16="http://schemas.microsoft.com/office/drawing/2014/main" id="{00B3EEBE-2B41-420D-958B-6F0B0ADCC2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867" y="315378"/>
              <a:ext cx="2759494" cy="574894"/>
            </a:xfrm>
            <a:prstGeom prst="rect">
              <a:avLst/>
            </a:prstGeom>
          </p:spPr>
        </p:pic>
        <p:sp>
          <p:nvSpPr>
            <p:cNvPr id="14" name="Rectangle 13">
              <a:extLst>
                <a:ext uri="{FF2B5EF4-FFF2-40B4-BE49-F238E27FC236}">
                  <a16:creationId xmlns:a16="http://schemas.microsoft.com/office/drawing/2014/main" id="{53C81DDC-BFF8-49EB-B4E5-583B63F05064}"/>
                </a:ext>
              </a:extLst>
            </p:cNvPr>
            <p:cNvSpPr/>
            <p:nvPr/>
          </p:nvSpPr>
          <p:spPr>
            <a:xfrm>
              <a:off x="4314901" y="681589"/>
              <a:ext cx="7505004" cy="292388"/>
            </a:xfrm>
            <a:prstGeom prst="rect">
              <a:avLst/>
            </a:prstGeom>
          </p:spPr>
          <p:txBody>
            <a:bodyPr wrap="none">
              <a:noAutofit/>
            </a:bodyPr>
            <a:lstStyle/>
            <a:p>
              <a:pPr algn="r"/>
              <a:r>
                <a:rPr lang="en-US" sz="1300" b="0" i="0" u="none" strike="noStrike" spc="100" baseline="0" dirty="0">
                  <a:solidFill>
                    <a:schemeClr val="tx2"/>
                  </a:solidFill>
                  <a:effectLst/>
                  <a:latin typeface="Open Sans Extrabold" panose="020B0606030504020204" pitchFamily="34" charset="0"/>
                  <a:ea typeface="Open Sans Extrabold" panose="020B0606030504020204" pitchFamily="34" charset="0"/>
                  <a:cs typeface="Open Sans Extrabold" panose="020B0606030504020204" pitchFamily="34" charset="0"/>
                </a:rPr>
                <a:t>ENABLING DISCOVERY  </a:t>
              </a:r>
              <a:r>
                <a:rPr lang="en-US" sz="1300" b="0" i="0" u="none" strike="noStrike" spc="100" baseline="0" dirty="0">
                  <a:solidFill>
                    <a:srgbClr val="198C53"/>
                  </a:solidFill>
                  <a:effectLst/>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300" b="0" i="0" u="none" strike="noStrike" spc="100" baseline="0" dirty="0">
                  <a:solidFill>
                    <a:schemeClr val="tx2"/>
                  </a:solidFill>
                  <a:effectLst/>
                  <a:latin typeface="Open Sans Extrabold" panose="020B0606030504020204" pitchFamily="34" charset="0"/>
                  <a:ea typeface="Open Sans Extrabold" panose="020B0606030504020204" pitchFamily="34" charset="0"/>
                  <a:cs typeface="Open Sans Extrabold" panose="020B0606030504020204" pitchFamily="34" charset="0"/>
                </a:rPr>
                <a:t>  POWERING EDUCATION  </a:t>
              </a:r>
              <a:r>
                <a:rPr lang="en-US" sz="1300" b="0" i="0" u="none" strike="noStrike" spc="100" baseline="0" dirty="0">
                  <a:solidFill>
                    <a:srgbClr val="18C76F"/>
                  </a:solidFill>
                  <a:effectLst/>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300" b="0" i="0" u="none" strike="noStrike" spc="100" baseline="0" dirty="0">
                  <a:solidFill>
                    <a:schemeClr val="tx2"/>
                  </a:solidFill>
                  <a:effectLst/>
                  <a:latin typeface="Open Sans Extrabold" panose="020B0606030504020204" pitchFamily="34" charset="0"/>
                  <a:ea typeface="Open Sans Extrabold" panose="020B0606030504020204" pitchFamily="34" charset="0"/>
                  <a:cs typeface="Open Sans Extrabold" panose="020B0606030504020204" pitchFamily="34" charset="0"/>
                </a:rPr>
                <a:t>  SHAPING WORKFORCES</a:t>
              </a:r>
              <a:endParaRPr lang="en-US" sz="1300" b="0" i="0" spc="100" baseline="0" dirty="0">
                <a:solidFill>
                  <a:schemeClr val="tx2"/>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pSp>
    </p:spTree>
    <p:extLst>
      <p:ext uri="{BB962C8B-B14F-4D97-AF65-F5344CB8AC3E}">
        <p14:creationId xmlns:p14="http://schemas.microsoft.com/office/powerpoint/2010/main" val="3509412703"/>
      </p:ext>
    </p:extLst>
  </p:cSld>
  <p:clrMapOvr>
    <a:masterClrMapping/>
  </p:clrMapOvr>
  <p:extLst>
    <p:ext uri="{DCECCB84-F9BA-43D5-87BE-67443E8EF086}">
      <p15:sldGuideLst xmlns:p15="http://schemas.microsoft.com/office/powerpoint/2012/main">
        <p15:guide id="1" orient="horz" pos="552">
          <p15:clr>
            <a:srgbClr val="FBAE40"/>
          </p15:clr>
        </p15:guide>
        <p15:guide id="2" orient="horz" pos="720">
          <p15:clr>
            <a:srgbClr val="FBAE40"/>
          </p15:clr>
        </p15:guide>
        <p15:guide id="3" pos="31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Closing Collage">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4B281073-77D8-4672-A964-87D29A16BF9F}"/>
              </a:ext>
            </a:extLst>
          </p:cNvPr>
          <p:cNvSpPr>
            <a:spLocks noGrp="1"/>
          </p:cNvSpPr>
          <p:nvPr>
            <p:ph type="pic" sz="quarter" idx="13" hasCustomPrompt="1"/>
          </p:nvPr>
        </p:nvSpPr>
        <p:spPr>
          <a:xfrm>
            <a:off x="1" y="1259840"/>
            <a:ext cx="4092720" cy="3793860"/>
          </a:xfrm>
          <a:prstGeom prst="rect">
            <a:avLst/>
          </a:prstGeom>
        </p:spPr>
        <p:txBody>
          <a:bodyPr anchor="t">
            <a:noAutofit/>
          </a:bodyPr>
          <a:lstStyle>
            <a:lvl1pPr marL="0" indent="0" algn="l">
              <a:buNone/>
              <a:defRPr sz="1800" b="1"/>
            </a:lvl1pPr>
          </a:lstStyle>
          <a:p>
            <a:r>
              <a:rPr lang="en-US" dirty="0"/>
              <a:t>Click picture icon </a:t>
            </a:r>
            <a:br>
              <a:rPr lang="en-US" dirty="0"/>
            </a:br>
            <a:r>
              <a:rPr lang="en-US" dirty="0"/>
              <a:t>to add picture</a:t>
            </a:r>
          </a:p>
        </p:txBody>
      </p:sp>
      <p:sp>
        <p:nvSpPr>
          <p:cNvPr id="10" name="Picture Placeholder 6">
            <a:extLst>
              <a:ext uri="{FF2B5EF4-FFF2-40B4-BE49-F238E27FC236}">
                <a16:creationId xmlns:a16="http://schemas.microsoft.com/office/drawing/2014/main" id="{E046898C-AA45-4CC2-B538-1F7C775C28C8}"/>
              </a:ext>
            </a:extLst>
          </p:cNvPr>
          <p:cNvSpPr>
            <a:spLocks noGrp="1"/>
          </p:cNvSpPr>
          <p:nvPr>
            <p:ph type="pic" sz="quarter" idx="14" hasCustomPrompt="1"/>
          </p:nvPr>
        </p:nvSpPr>
        <p:spPr>
          <a:xfrm>
            <a:off x="4236721" y="1259840"/>
            <a:ext cx="2885439" cy="1808480"/>
          </a:xfrm>
          <a:prstGeom prst="rect">
            <a:avLst/>
          </a:prstGeom>
        </p:spPr>
        <p:txBody>
          <a:bodyPr anchor="t">
            <a:noAutofit/>
          </a:bodyPr>
          <a:lstStyle>
            <a:lvl1pPr marL="0" indent="0" algn="l">
              <a:buNone/>
              <a:defRPr sz="1800" b="1"/>
            </a:lvl1pPr>
          </a:lstStyle>
          <a:p>
            <a:r>
              <a:rPr lang="en-US" dirty="0"/>
              <a:t>Click picture icon </a:t>
            </a:r>
            <a:br>
              <a:rPr lang="en-US" dirty="0"/>
            </a:br>
            <a:r>
              <a:rPr lang="en-US" dirty="0"/>
              <a:t>to add picture</a:t>
            </a:r>
          </a:p>
        </p:txBody>
      </p:sp>
      <p:sp>
        <p:nvSpPr>
          <p:cNvPr id="11" name="Picture Placeholder 6">
            <a:extLst>
              <a:ext uri="{FF2B5EF4-FFF2-40B4-BE49-F238E27FC236}">
                <a16:creationId xmlns:a16="http://schemas.microsoft.com/office/drawing/2014/main" id="{B5485C4B-0241-4528-B909-076448E86305}"/>
              </a:ext>
            </a:extLst>
          </p:cNvPr>
          <p:cNvSpPr>
            <a:spLocks noGrp="1"/>
          </p:cNvSpPr>
          <p:nvPr>
            <p:ph type="pic" sz="quarter" idx="15" hasCustomPrompt="1"/>
          </p:nvPr>
        </p:nvSpPr>
        <p:spPr>
          <a:xfrm>
            <a:off x="7266160" y="1259840"/>
            <a:ext cx="4925839" cy="2418080"/>
          </a:xfrm>
          <a:prstGeom prst="rect">
            <a:avLst/>
          </a:prstGeom>
        </p:spPr>
        <p:txBody>
          <a:bodyPr anchor="t">
            <a:noAutofit/>
          </a:bodyPr>
          <a:lstStyle>
            <a:lvl1pPr marL="0" indent="0" algn="l">
              <a:buNone/>
              <a:defRPr sz="1800" b="1"/>
            </a:lvl1pPr>
          </a:lstStyle>
          <a:p>
            <a:r>
              <a:rPr lang="en-US" dirty="0"/>
              <a:t>Click picture icon </a:t>
            </a:r>
            <a:br>
              <a:rPr lang="en-US" dirty="0"/>
            </a:br>
            <a:r>
              <a:rPr lang="en-US" dirty="0"/>
              <a:t>to add picture</a:t>
            </a:r>
          </a:p>
        </p:txBody>
      </p:sp>
      <p:sp>
        <p:nvSpPr>
          <p:cNvPr id="13" name="Picture Placeholder 6">
            <a:extLst>
              <a:ext uri="{FF2B5EF4-FFF2-40B4-BE49-F238E27FC236}">
                <a16:creationId xmlns:a16="http://schemas.microsoft.com/office/drawing/2014/main" id="{3FFA8D79-EBD9-4243-9DDD-1F911FE8AB15}"/>
              </a:ext>
            </a:extLst>
          </p:cNvPr>
          <p:cNvSpPr>
            <a:spLocks noGrp="1"/>
          </p:cNvSpPr>
          <p:nvPr>
            <p:ph type="pic" sz="quarter" idx="16" hasCustomPrompt="1"/>
          </p:nvPr>
        </p:nvSpPr>
        <p:spPr>
          <a:xfrm>
            <a:off x="4236721" y="3212320"/>
            <a:ext cx="2885439" cy="3645680"/>
          </a:xfrm>
          <a:prstGeom prst="rect">
            <a:avLst/>
          </a:prstGeom>
        </p:spPr>
        <p:txBody>
          <a:bodyPr anchor="t">
            <a:noAutofit/>
          </a:bodyPr>
          <a:lstStyle>
            <a:lvl1pPr marL="0" indent="0" algn="l">
              <a:buNone/>
              <a:defRPr sz="1800" b="1"/>
            </a:lvl1pPr>
          </a:lstStyle>
          <a:p>
            <a:r>
              <a:rPr lang="en-US"/>
              <a:t>Click picture icon </a:t>
            </a:r>
            <a:br>
              <a:rPr lang="en-US"/>
            </a:br>
            <a:r>
              <a:rPr lang="en-US"/>
              <a:t>to add picture</a:t>
            </a:r>
          </a:p>
        </p:txBody>
      </p:sp>
      <p:sp>
        <p:nvSpPr>
          <p:cNvPr id="14" name="Picture Placeholder 6">
            <a:extLst>
              <a:ext uri="{FF2B5EF4-FFF2-40B4-BE49-F238E27FC236}">
                <a16:creationId xmlns:a16="http://schemas.microsoft.com/office/drawing/2014/main" id="{5EA27642-E0C3-4D96-9A37-6103E5580CB8}"/>
              </a:ext>
            </a:extLst>
          </p:cNvPr>
          <p:cNvSpPr>
            <a:spLocks noGrp="1"/>
          </p:cNvSpPr>
          <p:nvPr>
            <p:ph type="pic" sz="quarter" idx="17" hasCustomPrompt="1"/>
          </p:nvPr>
        </p:nvSpPr>
        <p:spPr>
          <a:xfrm>
            <a:off x="1" y="5197720"/>
            <a:ext cx="4092718" cy="1660280"/>
          </a:xfrm>
          <a:prstGeom prst="rect">
            <a:avLst/>
          </a:prstGeom>
        </p:spPr>
        <p:txBody>
          <a:bodyPr anchor="t">
            <a:noAutofit/>
          </a:bodyPr>
          <a:lstStyle>
            <a:lvl1pPr marL="0" indent="0" algn="l">
              <a:buNone/>
              <a:defRPr sz="1800" b="1"/>
            </a:lvl1pPr>
          </a:lstStyle>
          <a:p>
            <a:r>
              <a:rPr lang="en-US"/>
              <a:t>Click picture icon </a:t>
            </a:r>
            <a:br>
              <a:rPr lang="en-US"/>
            </a:br>
            <a:r>
              <a:rPr lang="en-US"/>
              <a:t>to add picture</a:t>
            </a:r>
          </a:p>
        </p:txBody>
      </p:sp>
      <p:sp>
        <p:nvSpPr>
          <p:cNvPr id="15" name="Picture Placeholder 6">
            <a:extLst>
              <a:ext uri="{FF2B5EF4-FFF2-40B4-BE49-F238E27FC236}">
                <a16:creationId xmlns:a16="http://schemas.microsoft.com/office/drawing/2014/main" id="{F1472D1B-98D6-49B1-BCDB-49992B549ACD}"/>
              </a:ext>
            </a:extLst>
          </p:cNvPr>
          <p:cNvSpPr>
            <a:spLocks noGrp="1"/>
          </p:cNvSpPr>
          <p:nvPr>
            <p:ph type="pic" sz="quarter" idx="18" hasCustomPrompt="1"/>
          </p:nvPr>
        </p:nvSpPr>
        <p:spPr>
          <a:xfrm>
            <a:off x="7266160" y="3821920"/>
            <a:ext cx="4925839" cy="3036080"/>
          </a:xfrm>
          <a:prstGeom prst="rect">
            <a:avLst/>
          </a:prstGeom>
        </p:spPr>
        <p:txBody>
          <a:bodyPr anchor="t">
            <a:noAutofit/>
          </a:bodyPr>
          <a:lstStyle>
            <a:lvl1pPr marL="0" indent="0" algn="l">
              <a:buNone/>
              <a:defRPr sz="1800" b="1"/>
            </a:lvl1pPr>
          </a:lstStyle>
          <a:p>
            <a:r>
              <a:rPr lang="en-US" dirty="0"/>
              <a:t>Click picture icon </a:t>
            </a:r>
            <a:br>
              <a:rPr lang="en-US" dirty="0"/>
            </a:br>
            <a:r>
              <a:rPr lang="en-US" dirty="0"/>
              <a:t>to add picture</a:t>
            </a:r>
          </a:p>
        </p:txBody>
      </p:sp>
      <p:grpSp>
        <p:nvGrpSpPr>
          <p:cNvPr id="12" name="Group 11">
            <a:extLst>
              <a:ext uri="{FF2B5EF4-FFF2-40B4-BE49-F238E27FC236}">
                <a16:creationId xmlns:a16="http://schemas.microsoft.com/office/drawing/2014/main" id="{3D998EBF-0298-471A-8BC2-516F19C0BF9D}"/>
              </a:ext>
            </a:extLst>
          </p:cNvPr>
          <p:cNvGrpSpPr/>
          <p:nvPr userDrawn="1"/>
        </p:nvGrpSpPr>
        <p:grpSpPr>
          <a:xfrm>
            <a:off x="501867" y="315378"/>
            <a:ext cx="11318038" cy="658599"/>
            <a:chOff x="501867" y="315378"/>
            <a:chExt cx="11318038" cy="658599"/>
          </a:xfrm>
        </p:grpSpPr>
        <p:pic>
          <p:nvPicPr>
            <p:cNvPr id="16" name="Picture 15" descr="A picture containing icon&#10;&#10;Description automatically generated">
              <a:extLst>
                <a:ext uri="{FF2B5EF4-FFF2-40B4-BE49-F238E27FC236}">
                  <a16:creationId xmlns:a16="http://schemas.microsoft.com/office/drawing/2014/main" id="{25E916F1-B188-49CB-A4CD-14CE17ED8D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867" y="315378"/>
              <a:ext cx="2759494" cy="574894"/>
            </a:xfrm>
            <a:prstGeom prst="rect">
              <a:avLst/>
            </a:prstGeom>
          </p:spPr>
        </p:pic>
        <p:sp>
          <p:nvSpPr>
            <p:cNvPr id="17" name="Rectangle 16">
              <a:extLst>
                <a:ext uri="{FF2B5EF4-FFF2-40B4-BE49-F238E27FC236}">
                  <a16:creationId xmlns:a16="http://schemas.microsoft.com/office/drawing/2014/main" id="{D03C0024-F000-47FE-8E45-2E05D09EE934}"/>
                </a:ext>
              </a:extLst>
            </p:cNvPr>
            <p:cNvSpPr/>
            <p:nvPr/>
          </p:nvSpPr>
          <p:spPr>
            <a:xfrm>
              <a:off x="4314901" y="681589"/>
              <a:ext cx="7505004" cy="292388"/>
            </a:xfrm>
            <a:prstGeom prst="rect">
              <a:avLst/>
            </a:prstGeom>
          </p:spPr>
          <p:txBody>
            <a:bodyPr wrap="none">
              <a:noAutofit/>
            </a:bodyPr>
            <a:lstStyle/>
            <a:p>
              <a:pPr algn="r"/>
              <a:r>
                <a:rPr lang="en-US" sz="1300" b="0" i="0" u="none" strike="noStrike" spc="100" baseline="0" dirty="0">
                  <a:solidFill>
                    <a:schemeClr val="tx2"/>
                  </a:solidFill>
                  <a:effectLst/>
                  <a:latin typeface="Open Sans Extrabold" panose="020B0606030504020204" pitchFamily="34" charset="0"/>
                  <a:ea typeface="Open Sans Extrabold" panose="020B0606030504020204" pitchFamily="34" charset="0"/>
                  <a:cs typeface="Open Sans Extrabold" panose="020B0606030504020204" pitchFamily="34" charset="0"/>
                </a:rPr>
                <a:t>ENABLING DISCOVERY  </a:t>
              </a:r>
              <a:r>
                <a:rPr lang="en-US" sz="1300" b="0" i="0" u="none" strike="noStrike" spc="100" baseline="0" dirty="0">
                  <a:solidFill>
                    <a:srgbClr val="198C53"/>
                  </a:solidFill>
                  <a:effectLst/>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300" b="0" i="0" u="none" strike="noStrike" spc="100" baseline="0" dirty="0">
                  <a:solidFill>
                    <a:schemeClr val="tx2"/>
                  </a:solidFill>
                  <a:effectLst/>
                  <a:latin typeface="Open Sans Extrabold" panose="020B0606030504020204" pitchFamily="34" charset="0"/>
                  <a:ea typeface="Open Sans Extrabold" panose="020B0606030504020204" pitchFamily="34" charset="0"/>
                  <a:cs typeface="Open Sans Extrabold" panose="020B0606030504020204" pitchFamily="34" charset="0"/>
                </a:rPr>
                <a:t>  POWERING EDUCATION  </a:t>
              </a:r>
              <a:r>
                <a:rPr lang="en-US" sz="1300" b="0" i="0" u="none" strike="noStrike" spc="100" baseline="0" dirty="0">
                  <a:solidFill>
                    <a:srgbClr val="18C76F"/>
                  </a:solidFill>
                  <a:effectLst/>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300" b="0" i="0" u="none" strike="noStrike" spc="100" baseline="0" dirty="0">
                  <a:solidFill>
                    <a:schemeClr val="tx2"/>
                  </a:solidFill>
                  <a:effectLst/>
                  <a:latin typeface="Open Sans Extrabold" panose="020B0606030504020204" pitchFamily="34" charset="0"/>
                  <a:ea typeface="Open Sans Extrabold" panose="020B0606030504020204" pitchFamily="34" charset="0"/>
                  <a:cs typeface="Open Sans Extrabold" panose="020B0606030504020204" pitchFamily="34" charset="0"/>
                </a:rPr>
                <a:t>  SHAPING WORKFORCES</a:t>
              </a:r>
              <a:endParaRPr lang="en-US" sz="1300" b="0" i="0" spc="100" baseline="0" dirty="0">
                <a:solidFill>
                  <a:schemeClr val="tx2"/>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pSp>
    </p:spTree>
    <p:extLst>
      <p:ext uri="{BB962C8B-B14F-4D97-AF65-F5344CB8AC3E}">
        <p14:creationId xmlns:p14="http://schemas.microsoft.com/office/powerpoint/2010/main" val="3817487501"/>
      </p:ext>
    </p:extLst>
  </p:cSld>
  <p:clrMapOvr>
    <a:masterClrMapping/>
  </p:clrMapOvr>
  <p:extLst>
    <p:ext uri="{DCECCB84-F9BA-43D5-87BE-67443E8EF086}">
      <p15:sldGuideLst xmlns:p15="http://schemas.microsoft.com/office/powerpoint/2012/main">
        <p15:guide id="1" orient="horz" pos="552">
          <p15:clr>
            <a:srgbClr val="FBAE40"/>
          </p15:clr>
        </p15:guide>
        <p15:guide id="2" orient="horz" pos="720">
          <p15:clr>
            <a:srgbClr val="FBAE40"/>
          </p15:clr>
        </p15:guide>
        <p15:guide id="3" pos="31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64164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 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740E1FD-51F5-4835-A865-2C14653B913E}"/>
              </a:ext>
            </a:extLst>
          </p:cNvPr>
          <p:cNvGraphicFramePr>
            <a:graphicFrameLocks noChangeAspect="1"/>
          </p:cNvGraphicFramePr>
          <p:nvPr>
            <p:custDataLst>
              <p:tags r:id="rId1"/>
            </p:custDataLst>
            <p:extLst>
              <p:ext uri="{D42A27DB-BD31-4B8C-83A1-F6EECF244321}">
                <p14:modId xmlns:p14="http://schemas.microsoft.com/office/powerpoint/2010/main" val="15330918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2740E1FD-51F5-4835-A865-2C14653B913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p:nvPr>
        </p:nvSpPr>
        <p:spPr>
          <a:xfrm>
            <a:off x="359999" y="72000"/>
            <a:ext cx="11471997" cy="864000"/>
          </a:xfrm>
        </p:spPr>
        <p:txBody>
          <a:bodyPr vert="horz" lIns="0" rIns="0">
            <a:noAutofit/>
          </a:bodyPr>
          <a:lstStyle>
            <a:lvl1pPr>
              <a:defRPr>
                <a:solidFill>
                  <a:srgbClr val="123D80"/>
                </a:solidFill>
              </a:defRPr>
            </a:lvl1pPr>
          </a:lstStyle>
          <a:p>
            <a:r>
              <a:rPr lang="en-US"/>
              <a:t>Click to edit Master title style</a:t>
            </a:r>
            <a:endParaRPr lang="en-US" dirty="0"/>
          </a:p>
        </p:txBody>
      </p:sp>
      <p:cxnSp>
        <p:nvCxnSpPr>
          <p:cNvPr id="13" name="Straight Connector 12">
            <a:extLst>
              <a:ext uri="{FF2B5EF4-FFF2-40B4-BE49-F238E27FC236}">
                <a16:creationId xmlns:a16="http://schemas.microsoft.com/office/drawing/2014/main" id="{59967098-AF9C-46E1-A911-3CCB37A1D493}"/>
              </a:ext>
            </a:extLst>
          </p:cNvPr>
          <p:cNvCxnSpPr>
            <a:cxnSpLocks/>
          </p:cNvCxnSpPr>
          <p:nvPr/>
        </p:nvCxnSpPr>
        <p:spPr>
          <a:xfrm>
            <a:off x="0" y="936000"/>
            <a:ext cx="12192000" cy="0"/>
          </a:xfrm>
          <a:prstGeom prst="line">
            <a:avLst/>
          </a:prstGeom>
          <a:ln>
            <a:solidFill>
              <a:srgbClr val="123D80"/>
            </a:solidFill>
          </a:ln>
        </p:spPr>
        <p:style>
          <a:lnRef idx="1">
            <a:schemeClr val="accent1"/>
          </a:lnRef>
          <a:fillRef idx="0">
            <a:schemeClr val="accent1"/>
          </a:fillRef>
          <a:effectRef idx="0">
            <a:schemeClr val="accent1"/>
          </a:effectRef>
          <a:fontRef idx="minor">
            <a:schemeClr val="tx1"/>
          </a:fontRef>
        </p:style>
      </p:cxnSp>
      <p:sp>
        <p:nvSpPr>
          <p:cNvPr id="14" name="Footer Placeholder 13">
            <a:extLst>
              <a:ext uri="{FF2B5EF4-FFF2-40B4-BE49-F238E27FC236}">
                <a16:creationId xmlns:a16="http://schemas.microsoft.com/office/drawing/2014/main" id="{11EDCA6E-C5BE-4B08-BE3B-3C2A9A23BB55}"/>
              </a:ext>
            </a:extLst>
          </p:cNvPr>
          <p:cNvSpPr>
            <a:spLocks noGrp="1"/>
          </p:cNvSpPr>
          <p:nvPr>
            <p:ph type="ftr" sz="quarter" idx="11"/>
          </p:nvPr>
        </p:nvSpPr>
        <p:spPr/>
        <p:txBody>
          <a:bodyPr/>
          <a:lstStyle/>
          <a:p>
            <a:r>
              <a:rPr lang="en-US"/>
              <a:t>PROPRIETARY &amp; CONFIDENTIAL</a:t>
            </a:r>
            <a:endParaRPr lang="en-US" dirty="0"/>
          </a:p>
        </p:txBody>
      </p:sp>
    </p:spTree>
    <p:extLst>
      <p:ext uri="{BB962C8B-B14F-4D97-AF65-F5344CB8AC3E}">
        <p14:creationId xmlns:p14="http://schemas.microsoft.com/office/powerpoint/2010/main" val="3335391452"/>
      </p:ext>
    </p:extLst>
  </p:cSld>
  <p:clrMapOvr>
    <a:masterClrMapping/>
  </p:clrMapOvr>
  <p:extLst>
    <p:ext uri="{DCECCB84-F9BA-43D5-87BE-67443E8EF086}">
      <p15:sldGuideLst xmlns:p15="http://schemas.microsoft.com/office/powerpoint/2012/main">
        <p15:guide id="1" pos="288"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Colors">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7DC5E688-C2E5-4277-990B-6C681C2B0941}"/>
              </a:ext>
            </a:extLst>
          </p:cNvPr>
          <p:cNvGraphicFramePr>
            <a:graphicFrameLocks noChangeAspect="1"/>
          </p:cNvGraphicFramePr>
          <p:nvPr>
            <p:custDataLst>
              <p:tags r:id="rId1"/>
            </p:custDataLst>
            <p:extLst>
              <p:ext uri="{D42A27DB-BD31-4B8C-83A1-F6EECF244321}">
                <p14:modId xmlns:p14="http://schemas.microsoft.com/office/powerpoint/2010/main" val="3514566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10" imgH="409" progId="TCLayout.ActiveDocument.1">
                  <p:embed/>
                </p:oleObj>
              </mc:Choice>
              <mc:Fallback>
                <p:oleObj name="think-cell Slide" r:id="rId5" imgW="410" imgH="409" progId="TCLayout.ActiveDocument.1">
                  <p:embed/>
                  <p:pic>
                    <p:nvPicPr>
                      <p:cNvPr id="11" name="Object 10" hidden="1">
                        <a:extLst>
                          <a:ext uri="{FF2B5EF4-FFF2-40B4-BE49-F238E27FC236}">
                            <a16:creationId xmlns:a16="http://schemas.microsoft.com/office/drawing/2014/main" id="{7DC5E688-C2E5-4277-990B-6C681C2B094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0" name="Rectangle 79">
            <a:extLst>
              <a:ext uri="{FF2B5EF4-FFF2-40B4-BE49-F238E27FC236}">
                <a16:creationId xmlns:a16="http://schemas.microsoft.com/office/drawing/2014/main" id="{31ABB84C-6B4E-1C4E-8C0E-67575A2BBD32}"/>
              </a:ext>
            </a:extLst>
          </p:cNvPr>
          <p:cNvSpPr/>
          <p:nvPr/>
        </p:nvSpPr>
        <p:spPr>
          <a:xfrm>
            <a:off x="309814" y="4523831"/>
            <a:ext cx="2979796" cy="29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b"/>
          <a:lstStyle/>
          <a:p>
            <a:pPr lvl="0"/>
            <a:r>
              <a:rPr lang="en-US" sz="1500" b="1" dirty="0">
                <a:solidFill>
                  <a:srgbClr val="383838"/>
                </a:solidFill>
              </a:rPr>
              <a:t>CHART DATA COLOR ORDER</a:t>
            </a:r>
          </a:p>
        </p:txBody>
      </p:sp>
      <p:graphicFrame>
        <p:nvGraphicFramePr>
          <p:cNvPr id="86" name="Chart 85">
            <a:extLst>
              <a:ext uri="{FF2B5EF4-FFF2-40B4-BE49-F238E27FC236}">
                <a16:creationId xmlns:a16="http://schemas.microsoft.com/office/drawing/2014/main" id="{461A0CF1-FFEB-8145-A189-E876094C0235}"/>
              </a:ext>
            </a:extLst>
          </p:cNvPr>
          <p:cNvGraphicFramePr/>
          <p:nvPr>
            <p:extLst>
              <p:ext uri="{D42A27DB-BD31-4B8C-83A1-F6EECF244321}">
                <p14:modId xmlns:p14="http://schemas.microsoft.com/office/powerpoint/2010/main" val="363991646"/>
              </p:ext>
            </p:extLst>
          </p:nvPr>
        </p:nvGraphicFramePr>
        <p:xfrm>
          <a:off x="529073" y="4807178"/>
          <a:ext cx="2342167" cy="163121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87" name="Chart 86">
            <a:extLst>
              <a:ext uri="{FF2B5EF4-FFF2-40B4-BE49-F238E27FC236}">
                <a16:creationId xmlns:a16="http://schemas.microsoft.com/office/drawing/2014/main" id="{47AB0E55-9F79-164F-94E3-85DBE1D30D62}"/>
              </a:ext>
            </a:extLst>
          </p:cNvPr>
          <p:cNvGraphicFramePr/>
          <p:nvPr>
            <p:extLst>
              <p:ext uri="{D42A27DB-BD31-4B8C-83A1-F6EECF244321}">
                <p14:modId xmlns:p14="http://schemas.microsoft.com/office/powerpoint/2010/main" val="3969398242"/>
              </p:ext>
            </p:extLst>
          </p:nvPr>
        </p:nvGraphicFramePr>
        <p:xfrm>
          <a:off x="2808399" y="4780116"/>
          <a:ext cx="2342167" cy="1631217"/>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6" name="Object 35" hidden="1">
            <a:extLst>
              <a:ext uri="{FF2B5EF4-FFF2-40B4-BE49-F238E27FC236}">
                <a16:creationId xmlns:a16="http://schemas.microsoft.com/office/drawing/2014/main" id="{D5A39B9B-2AF3-4106-BB17-BADA41F4896E}"/>
              </a:ext>
            </a:extLst>
          </p:cNvPr>
          <p:cNvGraphicFramePr>
            <a:graphicFrameLocks noChangeAspect="1"/>
          </p:cNvGraphicFramePr>
          <p:nvPr>
            <p:custDataLst>
              <p:tags r:id="rId2"/>
            </p:custDataLst>
            <p:extLst>
              <p:ext uri="{D42A27DB-BD31-4B8C-83A1-F6EECF244321}">
                <p14:modId xmlns:p14="http://schemas.microsoft.com/office/powerpoint/2010/main" val="28123941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0" imgH="409" progId="TCLayout.ActiveDocument.1">
                  <p:embed/>
                </p:oleObj>
              </mc:Choice>
              <mc:Fallback>
                <p:oleObj name="think-cell Slide" r:id="rId9" imgW="410" imgH="409" progId="TCLayout.ActiveDocument.1">
                  <p:embed/>
                  <p:pic>
                    <p:nvPicPr>
                      <p:cNvPr id="36" name="Object 35" hidden="1">
                        <a:extLst>
                          <a:ext uri="{FF2B5EF4-FFF2-40B4-BE49-F238E27FC236}">
                            <a16:creationId xmlns:a16="http://schemas.microsoft.com/office/drawing/2014/main" id="{D5A39B9B-2AF3-4106-BB17-BADA41F4896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aphicFrame>
        <p:nvGraphicFramePr>
          <p:cNvPr id="73" name="Object 72" hidden="1">
            <a:extLst>
              <a:ext uri="{FF2B5EF4-FFF2-40B4-BE49-F238E27FC236}">
                <a16:creationId xmlns:a16="http://schemas.microsoft.com/office/drawing/2014/main" id="{42E95A0B-372D-43E4-848A-E1AAE4B33029}"/>
              </a:ext>
            </a:extLst>
          </p:cNvPr>
          <p:cNvGraphicFramePr>
            <a:graphicFrameLocks noChangeAspect="1"/>
          </p:cNvGraphicFramePr>
          <p:nvPr>
            <p:custDataLst>
              <p:tags r:id="rId3"/>
            </p:custDataLst>
            <p:extLst>
              <p:ext uri="{D42A27DB-BD31-4B8C-83A1-F6EECF244321}">
                <p14:modId xmlns:p14="http://schemas.microsoft.com/office/powerpoint/2010/main" val="3731002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0" imgH="409" progId="TCLayout.ActiveDocument.1">
                  <p:embed/>
                </p:oleObj>
              </mc:Choice>
              <mc:Fallback>
                <p:oleObj name="think-cell Slide" r:id="rId10" imgW="410" imgH="409" progId="TCLayout.ActiveDocument.1">
                  <p:embed/>
                  <p:pic>
                    <p:nvPicPr>
                      <p:cNvPr id="36" name="Object 35" hidden="1">
                        <a:extLst>
                          <a:ext uri="{FF2B5EF4-FFF2-40B4-BE49-F238E27FC236}">
                            <a16:creationId xmlns:a16="http://schemas.microsoft.com/office/drawing/2014/main" id="{D5A39B9B-2AF3-4106-BB17-BADA41F4896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131" name="Group 130">
            <a:extLst>
              <a:ext uri="{FF2B5EF4-FFF2-40B4-BE49-F238E27FC236}">
                <a16:creationId xmlns:a16="http://schemas.microsoft.com/office/drawing/2014/main" id="{83F07854-8504-43DF-990D-12684FB84774}"/>
              </a:ext>
            </a:extLst>
          </p:cNvPr>
          <p:cNvGrpSpPr/>
          <p:nvPr/>
        </p:nvGrpSpPr>
        <p:grpSpPr>
          <a:xfrm>
            <a:off x="309814" y="3151460"/>
            <a:ext cx="2979796" cy="1204033"/>
            <a:chOff x="309814" y="2146392"/>
            <a:chExt cx="2979796" cy="1440071"/>
          </a:xfrm>
        </p:grpSpPr>
        <p:sp>
          <p:nvSpPr>
            <p:cNvPr id="132" name="Rectangle 131">
              <a:extLst>
                <a:ext uri="{FF2B5EF4-FFF2-40B4-BE49-F238E27FC236}">
                  <a16:creationId xmlns:a16="http://schemas.microsoft.com/office/drawing/2014/main" id="{861CF746-360F-441B-82BD-3CF948A62FB0}"/>
                </a:ext>
              </a:extLst>
            </p:cNvPr>
            <p:cNvSpPr/>
            <p:nvPr/>
          </p:nvSpPr>
          <p:spPr>
            <a:xfrm>
              <a:off x="309814" y="2146392"/>
              <a:ext cx="2979796" cy="3572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lvl="0" indent="-341313">
                <a:spcAft>
                  <a:spcPts val="600"/>
                </a:spcAft>
              </a:pPr>
              <a:r>
                <a:rPr lang="en-US" sz="1500" b="1" dirty="0">
                  <a:solidFill>
                    <a:schemeClr val="tx1"/>
                  </a:solidFill>
                  <a:latin typeface="+mn-lt"/>
                  <a:ea typeface="Open Sans" panose="020B0606030504020204" pitchFamily="34" charset="0"/>
                  <a:cs typeface="Open Sans" panose="020B0606030504020204" pitchFamily="34" charset="0"/>
                </a:rPr>
                <a:t>HIGHLIGHTS</a:t>
              </a:r>
            </a:p>
          </p:txBody>
        </p:sp>
        <p:grpSp>
          <p:nvGrpSpPr>
            <p:cNvPr id="133" name="Group 132">
              <a:extLst>
                <a:ext uri="{FF2B5EF4-FFF2-40B4-BE49-F238E27FC236}">
                  <a16:creationId xmlns:a16="http://schemas.microsoft.com/office/drawing/2014/main" id="{338FCEA4-ADFD-46BB-9C86-2B671B04E5E1}"/>
                </a:ext>
              </a:extLst>
            </p:cNvPr>
            <p:cNvGrpSpPr/>
            <p:nvPr userDrawn="1"/>
          </p:nvGrpSpPr>
          <p:grpSpPr>
            <a:xfrm>
              <a:off x="309814" y="2503623"/>
              <a:ext cx="2555919" cy="1082840"/>
              <a:chOff x="309814" y="3258214"/>
              <a:chExt cx="2555919" cy="1082840"/>
            </a:xfrm>
          </p:grpSpPr>
          <p:sp>
            <p:nvSpPr>
              <p:cNvPr id="136" name="Rectangle 135">
                <a:extLst>
                  <a:ext uri="{FF2B5EF4-FFF2-40B4-BE49-F238E27FC236}">
                    <a16:creationId xmlns:a16="http://schemas.microsoft.com/office/drawing/2014/main" id="{D1D0D2F6-1C6C-4AC1-A398-50D50B202B05}"/>
                  </a:ext>
                </a:extLst>
              </p:cNvPr>
              <p:cNvSpPr/>
              <p:nvPr/>
            </p:nvSpPr>
            <p:spPr>
              <a:xfrm>
                <a:off x="309814" y="3258214"/>
                <a:ext cx="1267568" cy="1082840"/>
              </a:xfrm>
              <a:prstGeom prst="rect">
                <a:avLst/>
              </a:prstGeom>
              <a:solidFill>
                <a:srgbClr val="DA0035"/>
              </a:solidFill>
              <a:ln>
                <a:noFill/>
              </a:ln>
            </p:spPr>
            <p:style>
              <a:lnRef idx="2">
                <a:schemeClr val="accent1">
                  <a:shade val="50000"/>
                </a:schemeClr>
              </a:lnRef>
              <a:fillRef idx="1">
                <a:schemeClr val="accent1"/>
              </a:fillRef>
              <a:effectRef idx="0">
                <a:schemeClr val="accent1"/>
              </a:effectRef>
              <a:fontRef idx="minor">
                <a:schemeClr val="lt1"/>
              </a:fontRef>
            </p:style>
            <p:txBody>
              <a:bodyPr lIns="35560" tIns="35560" rIns="35560" bIns="35560" rtlCol="0" anchor="t"/>
              <a:lstStyle/>
              <a:p>
                <a:pPr marL="4763" lvl="1" algn="l" defTabSz="914400" rtl="0" eaLnBrk="1" latinLnBrk="0" hangingPunct="1">
                  <a:spcAft>
                    <a:spcPts val="600"/>
                  </a:spcAft>
                </a:pPr>
                <a:r>
                  <a:rPr lang="de-DE" sz="10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Highlight Red</a:t>
                </a:r>
              </a:p>
              <a:p>
                <a:pPr marL="4763" lvl="1" algn="l" defTabSz="914400" rtl="0" eaLnBrk="1" latinLnBrk="0" hangingPunct="1">
                  <a:spcAft>
                    <a:spcPts val="600"/>
                  </a:spcAft>
                </a:pPr>
                <a:r>
                  <a:rPr lang="de-DE" sz="10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RGB: 218, 0, 53</a:t>
                </a:r>
                <a:endParaRPr lang="en-US" sz="10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7" name="Rectangle 136">
                <a:extLst>
                  <a:ext uri="{FF2B5EF4-FFF2-40B4-BE49-F238E27FC236}">
                    <a16:creationId xmlns:a16="http://schemas.microsoft.com/office/drawing/2014/main" id="{FF2EF778-2243-4442-B1AF-19ADCBF487FA}"/>
                  </a:ext>
                </a:extLst>
              </p:cNvPr>
              <p:cNvSpPr/>
              <p:nvPr/>
            </p:nvSpPr>
            <p:spPr>
              <a:xfrm>
                <a:off x="1602524" y="3258214"/>
                <a:ext cx="1263209" cy="1082840"/>
              </a:xfrm>
              <a:prstGeom prst="rect">
                <a:avLst/>
              </a:prstGeom>
              <a:solidFill>
                <a:srgbClr val="FFC805"/>
              </a:solidFill>
              <a:ln>
                <a:noFill/>
              </a:ln>
            </p:spPr>
            <p:style>
              <a:lnRef idx="2">
                <a:schemeClr val="accent1">
                  <a:shade val="50000"/>
                </a:schemeClr>
              </a:lnRef>
              <a:fillRef idx="1">
                <a:schemeClr val="accent1"/>
              </a:fillRef>
              <a:effectRef idx="0">
                <a:schemeClr val="accent1"/>
              </a:effectRef>
              <a:fontRef idx="minor">
                <a:schemeClr val="lt1"/>
              </a:fontRef>
            </p:style>
            <p:txBody>
              <a:bodyPr lIns="35560" tIns="35560" rIns="35560" bIns="35560" rtlCol="0" anchor="t"/>
              <a:lstStyle/>
              <a:p>
                <a:pPr marL="4763" lvl="1">
                  <a:spcAft>
                    <a:spcPts val="600"/>
                  </a:spcAft>
                </a:pPr>
                <a:r>
                  <a:rPr lang="en-US" sz="1000" b="1" dirty="0">
                    <a:solidFill>
                      <a:srgbClr val="383838"/>
                    </a:solidFill>
                    <a:latin typeface="Open Sans" panose="020B0606030504020204" pitchFamily="34" charset="0"/>
                    <a:ea typeface="Open Sans" panose="020B0606030504020204" pitchFamily="34" charset="0"/>
                    <a:cs typeface="Open Sans" panose="020B0606030504020204" pitchFamily="34" charset="0"/>
                  </a:rPr>
                  <a:t>Highlight Yellow</a:t>
                </a:r>
              </a:p>
              <a:p>
                <a:pPr marL="4763" lvl="1">
                  <a:spcAft>
                    <a:spcPts val="600"/>
                  </a:spcAft>
                </a:pPr>
                <a:r>
                  <a:rPr lang="en-US" sz="1000" b="1" dirty="0">
                    <a:solidFill>
                      <a:srgbClr val="383838"/>
                    </a:solidFill>
                    <a:latin typeface="Open Sans" panose="020B0606030504020204" pitchFamily="34" charset="0"/>
                    <a:ea typeface="Open Sans" panose="020B0606030504020204" pitchFamily="34" charset="0"/>
                    <a:cs typeface="Open Sans" panose="020B0606030504020204" pitchFamily="34" charset="0"/>
                  </a:rPr>
                  <a:t>RGB: 255, 200, 5</a:t>
                </a:r>
                <a:endParaRPr lang="en-US" sz="1000" b="1" dirty="0">
                  <a:solidFill>
                    <a:srgbClr val="383838"/>
                  </a:solidFill>
                </a:endParaRPr>
              </a:p>
            </p:txBody>
          </p:sp>
        </p:grpSp>
      </p:grpSp>
      <p:grpSp>
        <p:nvGrpSpPr>
          <p:cNvPr id="44" name="Group 43">
            <a:extLst>
              <a:ext uri="{FF2B5EF4-FFF2-40B4-BE49-F238E27FC236}">
                <a16:creationId xmlns:a16="http://schemas.microsoft.com/office/drawing/2014/main" id="{BE20CB2F-A7D2-4453-89BB-AC28E630B4B3}"/>
              </a:ext>
            </a:extLst>
          </p:cNvPr>
          <p:cNvGrpSpPr/>
          <p:nvPr userDrawn="1"/>
        </p:nvGrpSpPr>
        <p:grpSpPr>
          <a:xfrm>
            <a:off x="309814" y="406083"/>
            <a:ext cx="11572372" cy="2577039"/>
            <a:chOff x="309814" y="406083"/>
            <a:chExt cx="11572372" cy="2577039"/>
          </a:xfrm>
        </p:grpSpPr>
        <p:grpSp>
          <p:nvGrpSpPr>
            <p:cNvPr id="45" name="Group 44">
              <a:extLst>
                <a:ext uri="{FF2B5EF4-FFF2-40B4-BE49-F238E27FC236}">
                  <a16:creationId xmlns:a16="http://schemas.microsoft.com/office/drawing/2014/main" id="{2852EC8E-C0A2-4885-8E24-880DC14F41D0}"/>
                </a:ext>
              </a:extLst>
            </p:cNvPr>
            <p:cNvGrpSpPr/>
            <p:nvPr userDrawn="1"/>
          </p:nvGrpSpPr>
          <p:grpSpPr>
            <a:xfrm>
              <a:off x="309814" y="406083"/>
              <a:ext cx="11572372" cy="1204668"/>
              <a:chOff x="309814" y="406083"/>
              <a:chExt cx="11572372" cy="1204668"/>
            </a:xfrm>
          </p:grpSpPr>
          <p:sp>
            <p:nvSpPr>
              <p:cNvPr id="60" name="Rectangle 59">
                <a:extLst>
                  <a:ext uri="{FF2B5EF4-FFF2-40B4-BE49-F238E27FC236}">
                    <a16:creationId xmlns:a16="http://schemas.microsoft.com/office/drawing/2014/main" id="{DE88CD4A-BEC1-42CA-971D-098A0FB9541D}"/>
                  </a:ext>
                </a:extLst>
              </p:cNvPr>
              <p:cNvSpPr/>
              <p:nvPr/>
            </p:nvSpPr>
            <p:spPr>
              <a:xfrm>
                <a:off x="309814" y="406083"/>
                <a:ext cx="2979796" cy="2986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lvl="0" indent="-341313">
                  <a:spcAft>
                    <a:spcPts val="600"/>
                  </a:spcAft>
                </a:pPr>
                <a:r>
                  <a:rPr lang="en-US" sz="1500" b="1" dirty="0">
                    <a:solidFill>
                      <a:schemeClr val="tx1"/>
                    </a:solidFill>
                    <a:latin typeface="+mn-lt"/>
                    <a:ea typeface="Open Sans" panose="020B0606030504020204" pitchFamily="34" charset="0"/>
                    <a:cs typeface="Open Sans" panose="020B0606030504020204" pitchFamily="34" charset="0"/>
                  </a:rPr>
                  <a:t>PRIMARY COLORS</a:t>
                </a:r>
              </a:p>
            </p:txBody>
          </p:sp>
          <p:grpSp>
            <p:nvGrpSpPr>
              <p:cNvPr id="61" name="Group 60">
                <a:extLst>
                  <a:ext uri="{FF2B5EF4-FFF2-40B4-BE49-F238E27FC236}">
                    <a16:creationId xmlns:a16="http://schemas.microsoft.com/office/drawing/2014/main" id="{CE22DE84-828F-4702-B4B1-A08531126CA3}"/>
                  </a:ext>
                </a:extLst>
              </p:cNvPr>
              <p:cNvGrpSpPr/>
              <p:nvPr userDrawn="1"/>
            </p:nvGrpSpPr>
            <p:grpSpPr>
              <a:xfrm>
                <a:off x="309815" y="704761"/>
                <a:ext cx="11572371" cy="905990"/>
                <a:chOff x="309815" y="704761"/>
                <a:chExt cx="11572371" cy="905990"/>
              </a:xfrm>
            </p:grpSpPr>
            <p:grpSp>
              <p:nvGrpSpPr>
                <p:cNvPr id="63" name="Group 62">
                  <a:extLst>
                    <a:ext uri="{FF2B5EF4-FFF2-40B4-BE49-F238E27FC236}">
                      <a16:creationId xmlns:a16="http://schemas.microsoft.com/office/drawing/2014/main" id="{E810EF01-6990-4CA3-8F55-05BD2360C6DC}"/>
                    </a:ext>
                  </a:extLst>
                </p:cNvPr>
                <p:cNvGrpSpPr/>
                <p:nvPr userDrawn="1"/>
              </p:nvGrpSpPr>
              <p:grpSpPr>
                <a:xfrm>
                  <a:off x="309815" y="704761"/>
                  <a:ext cx="10303764" cy="905990"/>
                  <a:chOff x="309815" y="704761"/>
                  <a:chExt cx="10303764" cy="905990"/>
                </a:xfrm>
              </p:grpSpPr>
              <p:sp>
                <p:nvSpPr>
                  <p:cNvPr id="68" name="Rectangle 67">
                    <a:extLst>
                      <a:ext uri="{FF2B5EF4-FFF2-40B4-BE49-F238E27FC236}">
                        <a16:creationId xmlns:a16="http://schemas.microsoft.com/office/drawing/2014/main" id="{CB56BBE5-911A-4D69-9A33-798EC51DB241}"/>
                      </a:ext>
                    </a:extLst>
                  </p:cNvPr>
                  <p:cNvSpPr/>
                  <p:nvPr/>
                </p:nvSpPr>
                <p:spPr>
                  <a:xfrm>
                    <a:off x="8339368" y="704761"/>
                    <a:ext cx="1127129" cy="905990"/>
                  </a:xfrm>
                  <a:prstGeom prst="rect">
                    <a:avLst/>
                  </a:prstGeom>
                  <a:solidFill>
                    <a:srgbClr val="EFEFF0"/>
                  </a:solidFill>
                  <a:ln>
                    <a:noFill/>
                  </a:ln>
                </p:spPr>
                <p:style>
                  <a:lnRef idx="2">
                    <a:schemeClr val="accent1">
                      <a:shade val="50000"/>
                    </a:schemeClr>
                  </a:lnRef>
                  <a:fillRef idx="1">
                    <a:schemeClr val="accent1"/>
                  </a:fillRef>
                  <a:effectRef idx="0">
                    <a:schemeClr val="accent1"/>
                  </a:effectRef>
                  <a:fontRef idx="minor">
                    <a:schemeClr val="lt1"/>
                  </a:fontRef>
                </p:style>
                <p:txBody>
                  <a:bodyPr lIns="35560" tIns="35560" rIns="35560" bIns="35560" rtlCol="0" anchor="t"/>
                  <a:lstStyle/>
                  <a:p>
                    <a:pPr marL="4763" lvl="1">
                      <a:spcAft>
                        <a:spcPts val="600"/>
                      </a:spcAft>
                    </a:pPr>
                    <a:r>
                      <a:rPr lang="en-US" sz="1000" b="1" dirty="0">
                        <a:solidFill>
                          <a:srgbClr val="383838"/>
                        </a:solidFill>
                        <a:latin typeface="Open Sans" panose="020B0606030504020204" pitchFamily="34" charset="0"/>
                        <a:ea typeface="Open Sans" panose="020B0606030504020204" pitchFamily="34" charset="0"/>
                        <a:cs typeface="Open Sans" panose="020B0606030504020204" pitchFamily="34" charset="0"/>
                      </a:rPr>
                      <a:t>Light Gray 2</a:t>
                    </a:r>
                  </a:p>
                  <a:p>
                    <a:pPr marL="4763" lvl="1">
                      <a:spcAft>
                        <a:spcPts val="600"/>
                      </a:spcAft>
                    </a:pPr>
                    <a:r>
                      <a:rPr lang="en-US" sz="1000" b="1" dirty="0">
                        <a:solidFill>
                          <a:srgbClr val="383838"/>
                        </a:solidFill>
                        <a:latin typeface="Open Sans" panose="020B0606030504020204" pitchFamily="34" charset="0"/>
                        <a:ea typeface="Open Sans" panose="020B0606030504020204" pitchFamily="34" charset="0"/>
                        <a:cs typeface="Open Sans" panose="020B0606030504020204" pitchFamily="34" charset="0"/>
                      </a:rPr>
                      <a:t>RGB: 239, 239, 240</a:t>
                    </a:r>
                  </a:p>
                </p:txBody>
              </p:sp>
              <p:sp>
                <p:nvSpPr>
                  <p:cNvPr id="69" name="Rectangle 68">
                    <a:extLst>
                      <a:ext uri="{FF2B5EF4-FFF2-40B4-BE49-F238E27FC236}">
                        <a16:creationId xmlns:a16="http://schemas.microsoft.com/office/drawing/2014/main" id="{0B3001EA-2CD5-42B6-BC8F-130E24365BA4}"/>
                      </a:ext>
                    </a:extLst>
                  </p:cNvPr>
                  <p:cNvSpPr/>
                  <p:nvPr/>
                </p:nvSpPr>
                <p:spPr>
                  <a:xfrm>
                    <a:off x="9486450" y="704761"/>
                    <a:ext cx="1127129" cy="905990"/>
                  </a:xfrm>
                  <a:prstGeom prst="rect">
                    <a:avLst/>
                  </a:prstGeom>
                  <a:solidFill>
                    <a:srgbClr val="383838"/>
                  </a:solidFill>
                  <a:ln>
                    <a:noFill/>
                  </a:ln>
                </p:spPr>
                <p:style>
                  <a:lnRef idx="2">
                    <a:schemeClr val="accent1">
                      <a:shade val="50000"/>
                    </a:schemeClr>
                  </a:lnRef>
                  <a:fillRef idx="1">
                    <a:schemeClr val="accent1"/>
                  </a:fillRef>
                  <a:effectRef idx="0">
                    <a:schemeClr val="accent1"/>
                  </a:effectRef>
                  <a:fontRef idx="minor">
                    <a:schemeClr val="lt1"/>
                  </a:fontRef>
                </p:style>
                <p:txBody>
                  <a:bodyPr lIns="35560" tIns="35560" rIns="35560" bIns="35560" rtlCol="0" anchor="t"/>
                  <a:lstStyle/>
                  <a:p>
                    <a:pPr marL="4763" lvl="1" algn="l" defTabSz="914400" rtl="0" eaLnBrk="1" latinLnBrk="0" hangingPunct="1">
                      <a:spcAft>
                        <a:spcPts val="600"/>
                      </a:spcAft>
                    </a:pPr>
                    <a:r>
                      <a:rPr lang="en-US" sz="10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Dark Gray for Text</a:t>
                    </a:r>
                  </a:p>
                  <a:p>
                    <a:pPr marL="4763" lvl="1" algn="l" defTabSz="914400" rtl="0" eaLnBrk="1" latinLnBrk="0" hangingPunct="1">
                      <a:spcAft>
                        <a:spcPts val="600"/>
                      </a:spcAft>
                    </a:pPr>
                    <a:r>
                      <a:rPr lang="en-US" sz="10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RGB: 56, 56, 56</a:t>
                    </a:r>
                  </a:p>
                </p:txBody>
              </p:sp>
              <p:sp>
                <p:nvSpPr>
                  <p:cNvPr id="70" name="Rectangle 69">
                    <a:extLst>
                      <a:ext uri="{FF2B5EF4-FFF2-40B4-BE49-F238E27FC236}">
                        <a16:creationId xmlns:a16="http://schemas.microsoft.com/office/drawing/2014/main" id="{DBF9BE0A-9835-4122-9BDD-44903913C164}"/>
                      </a:ext>
                    </a:extLst>
                  </p:cNvPr>
                  <p:cNvSpPr/>
                  <p:nvPr/>
                </p:nvSpPr>
                <p:spPr>
                  <a:xfrm>
                    <a:off x="4898131" y="704761"/>
                    <a:ext cx="1127128" cy="905990"/>
                  </a:xfrm>
                  <a:prstGeom prst="rect">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lIns="35560" tIns="35560" rIns="35560" bIns="35560" rtlCol="0" anchor="t"/>
                  <a:lstStyle/>
                  <a:p>
                    <a:pPr marL="4763" lvl="1">
                      <a:spcAft>
                        <a:spcPts val="600"/>
                      </a:spcAft>
                    </a:pP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Dark Gray 1</a:t>
                    </a:r>
                  </a:p>
                  <a:p>
                    <a:pPr marL="4763" lvl="1">
                      <a:spcAft>
                        <a:spcPts val="600"/>
                      </a:spcAft>
                    </a:pP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RGB: 80, 80, 80</a:t>
                    </a:r>
                  </a:p>
                </p:txBody>
              </p:sp>
              <p:sp>
                <p:nvSpPr>
                  <p:cNvPr id="71" name="Rectangle 70">
                    <a:extLst>
                      <a:ext uri="{FF2B5EF4-FFF2-40B4-BE49-F238E27FC236}">
                        <a16:creationId xmlns:a16="http://schemas.microsoft.com/office/drawing/2014/main" id="{097C8AA5-658D-46B6-8C32-AFC2951CC707}"/>
                      </a:ext>
                    </a:extLst>
                  </p:cNvPr>
                  <p:cNvSpPr/>
                  <p:nvPr/>
                </p:nvSpPr>
                <p:spPr>
                  <a:xfrm>
                    <a:off x="6045210" y="704761"/>
                    <a:ext cx="1127128" cy="905990"/>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lIns="35560" tIns="35560" rIns="35560" bIns="35560" rtlCol="0" anchor="t"/>
                  <a:lstStyle/>
                  <a:p>
                    <a:pPr marL="4763" lvl="1">
                      <a:spcAft>
                        <a:spcPts val="600"/>
                      </a:spcAft>
                    </a:pP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Dark Gray 2</a:t>
                    </a:r>
                  </a:p>
                  <a:p>
                    <a:pPr marL="4763" lvl="1">
                      <a:spcAft>
                        <a:spcPts val="600"/>
                      </a:spcAft>
                    </a:pP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RGB: 130, 130, 130</a:t>
                    </a:r>
                  </a:p>
                </p:txBody>
              </p:sp>
              <p:sp>
                <p:nvSpPr>
                  <p:cNvPr id="72" name="Rectangle 71">
                    <a:extLst>
                      <a:ext uri="{FF2B5EF4-FFF2-40B4-BE49-F238E27FC236}">
                        <a16:creationId xmlns:a16="http://schemas.microsoft.com/office/drawing/2014/main" id="{8CA2023B-D3A0-4D8B-A5AD-3E4719FE51F4}"/>
                      </a:ext>
                    </a:extLst>
                  </p:cNvPr>
                  <p:cNvSpPr/>
                  <p:nvPr/>
                </p:nvSpPr>
                <p:spPr>
                  <a:xfrm>
                    <a:off x="7192289" y="704761"/>
                    <a:ext cx="1127128" cy="90599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lIns="35560" tIns="35560" rIns="35560" bIns="35560" rtlCol="0" anchor="t"/>
                  <a:lstStyle/>
                  <a:p>
                    <a:pPr marL="4763" lvl="1">
                      <a:spcAft>
                        <a:spcPts val="600"/>
                      </a:spcAft>
                    </a:pPr>
                    <a:r>
                      <a:rPr lang="en-US" sz="1000" b="1" dirty="0">
                        <a:solidFill>
                          <a:srgbClr val="383838"/>
                        </a:solidFill>
                        <a:latin typeface="Open Sans" panose="020B0606030504020204" pitchFamily="34" charset="0"/>
                        <a:ea typeface="Open Sans" panose="020B0606030504020204" pitchFamily="34" charset="0"/>
                        <a:cs typeface="Open Sans" panose="020B0606030504020204" pitchFamily="34" charset="0"/>
                      </a:rPr>
                      <a:t>Light Gray 1</a:t>
                    </a:r>
                  </a:p>
                  <a:p>
                    <a:pPr marL="4763" lvl="1">
                      <a:spcAft>
                        <a:spcPts val="600"/>
                      </a:spcAft>
                    </a:pPr>
                    <a:r>
                      <a:rPr lang="en-US" sz="1000" b="1" dirty="0">
                        <a:solidFill>
                          <a:srgbClr val="383838"/>
                        </a:solidFill>
                        <a:latin typeface="Open Sans" panose="020B0606030504020204" pitchFamily="34" charset="0"/>
                        <a:ea typeface="Open Sans" panose="020B0606030504020204" pitchFamily="34" charset="0"/>
                        <a:cs typeface="Open Sans" panose="020B0606030504020204" pitchFamily="34" charset="0"/>
                      </a:rPr>
                      <a:t>RGB: 216, 217, 218</a:t>
                    </a:r>
                  </a:p>
                </p:txBody>
              </p:sp>
              <p:sp>
                <p:nvSpPr>
                  <p:cNvPr id="74" name="Rectangle 73">
                    <a:extLst>
                      <a:ext uri="{FF2B5EF4-FFF2-40B4-BE49-F238E27FC236}">
                        <a16:creationId xmlns:a16="http://schemas.microsoft.com/office/drawing/2014/main" id="{E67276C6-EAAA-4A5E-9FBE-0DA38629FCCE}"/>
                      </a:ext>
                    </a:extLst>
                  </p:cNvPr>
                  <p:cNvSpPr/>
                  <p:nvPr/>
                </p:nvSpPr>
                <p:spPr>
                  <a:xfrm>
                    <a:off x="309815" y="704761"/>
                    <a:ext cx="1127128" cy="9059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5560" tIns="35560" rIns="35560" bIns="35560" rtlCol="0" anchor="t"/>
                  <a:lstStyle/>
                  <a:p>
                    <a:pPr marL="4763" lvl="1">
                      <a:spcAft>
                        <a:spcPts val="600"/>
                      </a:spcAft>
                    </a:pP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Dark Green</a:t>
                    </a:r>
                  </a:p>
                  <a:p>
                    <a:pPr marL="4763" lvl="1">
                      <a:spcAft>
                        <a:spcPts val="600"/>
                      </a:spcAft>
                    </a:pP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RGB: 17, 92, 54</a:t>
                    </a:r>
                  </a:p>
                </p:txBody>
              </p:sp>
              <p:sp>
                <p:nvSpPr>
                  <p:cNvPr id="75" name="Rectangle 74">
                    <a:extLst>
                      <a:ext uri="{FF2B5EF4-FFF2-40B4-BE49-F238E27FC236}">
                        <a16:creationId xmlns:a16="http://schemas.microsoft.com/office/drawing/2014/main" id="{76F0633D-202C-4B77-9EA2-FCFD908BA60E}"/>
                      </a:ext>
                    </a:extLst>
                  </p:cNvPr>
                  <p:cNvSpPr/>
                  <p:nvPr/>
                </p:nvSpPr>
                <p:spPr>
                  <a:xfrm>
                    <a:off x="1456894" y="704761"/>
                    <a:ext cx="1127128" cy="905990"/>
                  </a:xfrm>
                  <a:prstGeom prst="rect">
                    <a:avLst/>
                  </a:prstGeom>
                  <a:solidFill>
                    <a:srgbClr val="198C53"/>
                  </a:solidFill>
                  <a:ln>
                    <a:noFill/>
                  </a:ln>
                </p:spPr>
                <p:style>
                  <a:lnRef idx="2">
                    <a:schemeClr val="accent1">
                      <a:shade val="50000"/>
                    </a:schemeClr>
                  </a:lnRef>
                  <a:fillRef idx="1">
                    <a:schemeClr val="accent1"/>
                  </a:fillRef>
                  <a:effectRef idx="0">
                    <a:schemeClr val="accent1"/>
                  </a:effectRef>
                  <a:fontRef idx="minor">
                    <a:schemeClr val="lt1"/>
                  </a:fontRef>
                </p:style>
                <p:txBody>
                  <a:bodyPr lIns="35560" tIns="35560" rIns="35560" bIns="35560" rtlCol="0" anchor="t"/>
                  <a:lstStyle/>
                  <a:p>
                    <a:pPr marL="4763" lvl="1">
                      <a:spcAft>
                        <a:spcPts val="600"/>
                      </a:spcAft>
                    </a:pP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Medium Green</a:t>
                    </a:r>
                  </a:p>
                  <a:p>
                    <a:pPr marL="4763" lvl="1">
                      <a:spcAft>
                        <a:spcPts val="600"/>
                      </a:spcAft>
                    </a:pP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RGB: 25, 140, 83</a:t>
                    </a:r>
                  </a:p>
                </p:txBody>
              </p:sp>
              <p:sp>
                <p:nvSpPr>
                  <p:cNvPr id="76" name="Rectangle 75">
                    <a:extLst>
                      <a:ext uri="{FF2B5EF4-FFF2-40B4-BE49-F238E27FC236}">
                        <a16:creationId xmlns:a16="http://schemas.microsoft.com/office/drawing/2014/main" id="{2D484231-D599-4871-9D75-A06377953BAF}"/>
                      </a:ext>
                    </a:extLst>
                  </p:cNvPr>
                  <p:cNvSpPr/>
                  <p:nvPr/>
                </p:nvSpPr>
                <p:spPr>
                  <a:xfrm>
                    <a:off x="2603973" y="704761"/>
                    <a:ext cx="1127128" cy="905990"/>
                  </a:xfrm>
                  <a:prstGeom prst="rect">
                    <a:avLst/>
                  </a:prstGeom>
                  <a:solidFill>
                    <a:srgbClr val="18C76F"/>
                  </a:solidFill>
                  <a:ln>
                    <a:noFill/>
                  </a:ln>
                </p:spPr>
                <p:style>
                  <a:lnRef idx="2">
                    <a:schemeClr val="accent1">
                      <a:shade val="50000"/>
                    </a:schemeClr>
                  </a:lnRef>
                  <a:fillRef idx="1">
                    <a:schemeClr val="accent1"/>
                  </a:fillRef>
                  <a:effectRef idx="0">
                    <a:schemeClr val="accent1"/>
                  </a:effectRef>
                  <a:fontRef idx="minor">
                    <a:schemeClr val="lt1"/>
                  </a:fontRef>
                </p:style>
                <p:txBody>
                  <a:bodyPr lIns="35560" tIns="35560" rIns="35560" bIns="35560" rtlCol="0" anchor="t"/>
                  <a:lstStyle/>
                  <a:p>
                    <a:pPr marL="4763" lvl="1">
                      <a:spcAft>
                        <a:spcPts val="600"/>
                      </a:spcAft>
                    </a:pPr>
                    <a:r>
                      <a:rPr lang="en-US" sz="1000" b="1" dirty="0">
                        <a:solidFill>
                          <a:srgbClr val="383838"/>
                        </a:solidFill>
                        <a:latin typeface="Open Sans" panose="020B0606030504020204" pitchFamily="34" charset="0"/>
                        <a:ea typeface="Open Sans" panose="020B0606030504020204" pitchFamily="34" charset="0"/>
                        <a:cs typeface="Open Sans" panose="020B0606030504020204" pitchFamily="34" charset="0"/>
                      </a:rPr>
                      <a:t>Bright Green</a:t>
                    </a:r>
                  </a:p>
                  <a:p>
                    <a:pPr marL="4763" lvl="1">
                      <a:spcAft>
                        <a:spcPts val="600"/>
                      </a:spcAft>
                    </a:pPr>
                    <a:r>
                      <a:rPr lang="en-US" sz="1000" b="1" dirty="0">
                        <a:solidFill>
                          <a:srgbClr val="383838"/>
                        </a:solidFill>
                        <a:latin typeface="Open Sans" panose="020B0606030504020204" pitchFamily="34" charset="0"/>
                        <a:ea typeface="Open Sans" panose="020B0606030504020204" pitchFamily="34" charset="0"/>
                        <a:cs typeface="Open Sans" panose="020B0606030504020204" pitchFamily="34" charset="0"/>
                      </a:rPr>
                      <a:t>RGB: 24, 199, 111</a:t>
                    </a:r>
                  </a:p>
                </p:txBody>
              </p:sp>
              <p:sp>
                <p:nvSpPr>
                  <p:cNvPr id="77" name="Rectangle 76">
                    <a:extLst>
                      <a:ext uri="{FF2B5EF4-FFF2-40B4-BE49-F238E27FC236}">
                        <a16:creationId xmlns:a16="http://schemas.microsoft.com/office/drawing/2014/main" id="{673DC8E8-3261-41AF-8C38-927407FBB928}"/>
                      </a:ext>
                    </a:extLst>
                  </p:cNvPr>
                  <p:cNvSpPr/>
                  <p:nvPr/>
                </p:nvSpPr>
                <p:spPr>
                  <a:xfrm>
                    <a:off x="3751052" y="704761"/>
                    <a:ext cx="1127128" cy="905990"/>
                  </a:xfrm>
                  <a:prstGeom prst="rect">
                    <a:avLst/>
                  </a:prstGeom>
                  <a:solidFill>
                    <a:srgbClr val="31EB80"/>
                  </a:solidFill>
                  <a:ln>
                    <a:noFill/>
                  </a:ln>
                </p:spPr>
                <p:style>
                  <a:lnRef idx="2">
                    <a:schemeClr val="accent1">
                      <a:shade val="50000"/>
                    </a:schemeClr>
                  </a:lnRef>
                  <a:fillRef idx="1">
                    <a:schemeClr val="accent1"/>
                  </a:fillRef>
                  <a:effectRef idx="0">
                    <a:schemeClr val="accent1"/>
                  </a:effectRef>
                  <a:fontRef idx="minor">
                    <a:schemeClr val="lt1"/>
                  </a:fontRef>
                </p:style>
                <p:txBody>
                  <a:bodyPr lIns="35560" tIns="35560" rIns="35560" bIns="35560" rtlCol="0" anchor="t"/>
                  <a:lstStyle/>
                  <a:p>
                    <a:pPr marL="4763" lvl="1">
                      <a:spcAft>
                        <a:spcPts val="600"/>
                      </a:spcAft>
                    </a:pPr>
                    <a:r>
                      <a:rPr lang="en-US" sz="1000" b="1" dirty="0">
                        <a:solidFill>
                          <a:srgbClr val="383838"/>
                        </a:solidFill>
                        <a:latin typeface="Open Sans" panose="020B0606030504020204" pitchFamily="34" charset="0"/>
                        <a:ea typeface="Open Sans" panose="020B0606030504020204" pitchFamily="34" charset="0"/>
                        <a:cs typeface="Open Sans" panose="020B0606030504020204" pitchFamily="34" charset="0"/>
                      </a:rPr>
                      <a:t>Chart Green</a:t>
                    </a:r>
                  </a:p>
                  <a:p>
                    <a:pPr marL="4763" lvl="1">
                      <a:spcAft>
                        <a:spcPts val="600"/>
                      </a:spcAft>
                    </a:pPr>
                    <a:r>
                      <a:rPr lang="en-US" sz="1000" b="1" dirty="0">
                        <a:solidFill>
                          <a:srgbClr val="383838"/>
                        </a:solidFill>
                        <a:latin typeface="Open Sans" panose="020B0606030504020204" pitchFamily="34" charset="0"/>
                        <a:ea typeface="Open Sans" panose="020B0606030504020204" pitchFamily="34" charset="0"/>
                        <a:cs typeface="Open Sans" panose="020B0606030504020204" pitchFamily="34" charset="0"/>
                      </a:rPr>
                      <a:t>RGB: 49, 235,128</a:t>
                    </a:r>
                  </a:p>
                </p:txBody>
              </p:sp>
            </p:grpSp>
            <p:grpSp>
              <p:nvGrpSpPr>
                <p:cNvPr id="64" name="Group 63">
                  <a:extLst>
                    <a:ext uri="{FF2B5EF4-FFF2-40B4-BE49-F238E27FC236}">
                      <a16:creationId xmlns:a16="http://schemas.microsoft.com/office/drawing/2014/main" id="{1550EC2F-5F72-4F26-9CDC-19051189BD54}"/>
                    </a:ext>
                  </a:extLst>
                </p:cNvPr>
                <p:cNvGrpSpPr/>
                <p:nvPr/>
              </p:nvGrpSpPr>
              <p:grpSpPr>
                <a:xfrm>
                  <a:off x="10613578" y="705396"/>
                  <a:ext cx="1268608" cy="905355"/>
                  <a:chOff x="9579038" y="788714"/>
                  <a:chExt cx="1268608" cy="1046493"/>
                </a:xfrm>
              </p:grpSpPr>
              <p:sp>
                <p:nvSpPr>
                  <p:cNvPr id="65" name="Rectangle 64">
                    <a:extLst>
                      <a:ext uri="{FF2B5EF4-FFF2-40B4-BE49-F238E27FC236}">
                        <a16:creationId xmlns:a16="http://schemas.microsoft.com/office/drawing/2014/main" id="{A5D04C0F-9460-48E6-9FA8-03782E2EC095}"/>
                      </a:ext>
                    </a:extLst>
                  </p:cNvPr>
                  <p:cNvSpPr/>
                  <p:nvPr/>
                </p:nvSpPr>
                <p:spPr>
                  <a:xfrm>
                    <a:off x="9658407" y="1477977"/>
                    <a:ext cx="1189239" cy="3572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4763" lvl="1">
                      <a:spcAft>
                        <a:spcPts val="600"/>
                      </a:spcAft>
                    </a:pPr>
                    <a:r>
                      <a:rPr lang="en-US" sz="9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RGB: 56, 56, 56</a:t>
                    </a:r>
                  </a:p>
                </p:txBody>
              </p:sp>
              <p:sp>
                <p:nvSpPr>
                  <p:cNvPr id="66" name="Rectangle 65">
                    <a:extLst>
                      <a:ext uri="{FF2B5EF4-FFF2-40B4-BE49-F238E27FC236}">
                        <a16:creationId xmlns:a16="http://schemas.microsoft.com/office/drawing/2014/main" id="{1E9BD9BB-6F7F-4ECC-80F3-16799A063E39}"/>
                      </a:ext>
                    </a:extLst>
                  </p:cNvPr>
                  <p:cNvSpPr/>
                  <p:nvPr/>
                </p:nvSpPr>
                <p:spPr>
                  <a:xfrm>
                    <a:off x="9651931" y="1467529"/>
                    <a:ext cx="1043078" cy="357230"/>
                  </a:xfrm>
                  <a:prstGeom prst="rect">
                    <a:avLst/>
                  </a:prstGeom>
                  <a:solidFill>
                    <a:srgbClr val="18B7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(Example)</a:t>
                    </a:r>
                  </a:p>
                </p:txBody>
              </p:sp>
              <p:sp>
                <p:nvSpPr>
                  <p:cNvPr id="67" name="Rectangle 66">
                    <a:extLst>
                      <a:ext uri="{FF2B5EF4-FFF2-40B4-BE49-F238E27FC236}">
                        <a16:creationId xmlns:a16="http://schemas.microsoft.com/office/drawing/2014/main" id="{99BFA800-C2CE-4D06-9D72-34B25CF9CE8B}"/>
                      </a:ext>
                    </a:extLst>
                  </p:cNvPr>
                  <p:cNvSpPr/>
                  <p:nvPr/>
                </p:nvSpPr>
                <p:spPr>
                  <a:xfrm>
                    <a:off x="9579038" y="788714"/>
                    <a:ext cx="1115971" cy="6475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4763" lvl="1">
                      <a:spcAft>
                        <a:spcPts val="600"/>
                      </a:spcAft>
                    </a:pPr>
                    <a:r>
                      <a:rPr lang="en-US" sz="900" b="1" i="1" dirty="0">
                        <a:solidFill>
                          <a:schemeClr val="tx1"/>
                        </a:solidFill>
                        <a:latin typeface="Open Sans" panose="020B0606030504020204" pitchFamily="34" charset="0"/>
                        <a:ea typeface="Open Sans" panose="020B0606030504020204" pitchFamily="34" charset="0"/>
                        <a:cs typeface="Open Sans" panose="020B0606030504020204" pitchFamily="34" charset="0"/>
                      </a:rPr>
                      <a:t>Use instead of black for text over a bright color </a:t>
                    </a:r>
                    <a:br>
                      <a:rPr lang="en-US" sz="900" b="1" i="1" dirty="0">
                        <a:solidFill>
                          <a:schemeClr val="tx1"/>
                        </a:solidFill>
                        <a:latin typeface="Open Sans" panose="020B0606030504020204" pitchFamily="34" charset="0"/>
                        <a:ea typeface="Open Sans" panose="020B0606030504020204" pitchFamily="34" charset="0"/>
                        <a:cs typeface="Open Sans" panose="020B0606030504020204" pitchFamily="34" charset="0"/>
                      </a:rPr>
                    </a:br>
                    <a:endParaRPr lang="en-US" sz="900" b="1" i="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grpSp>
        </p:grpSp>
        <p:grpSp>
          <p:nvGrpSpPr>
            <p:cNvPr id="49" name="Group 48">
              <a:extLst>
                <a:ext uri="{FF2B5EF4-FFF2-40B4-BE49-F238E27FC236}">
                  <a16:creationId xmlns:a16="http://schemas.microsoft.com/office/drawing/2014/main" id="{517C26EB-302B-411F-918E-D04A7E2AC0A7}"/>
                </a:ext>
              </a:extLst>
            </p:cNvPr>
            <p:cNvGrpSpPr/>
            <p:nvPr/>
          </p:nvGrpSpPr>
          <p:grpSpPr>
            <a:xfrm>
              <a:off x="309814" y="1779089"/>
              <a:ext cx="10303764" cy="1204033"/>
              <a:chOff x="309814" y="2146392"/>
              <a:chExt cx="10303764" cy="1440071"/>
            </a:xfrm>
          </p:grpSpPr>
          <p:sp>
            <p:nvSpPr>
              <p:cNvPr id="50" name="Rectangle 49">
                <a:extLst>
                  <a:ext uri="{FF2B5EF4-FFF2-40B4-BE49-F238E27FC236}">
                    <a16:creationId xmlns:a16="http://schemas.microsoft.com/office/drawing/2014/main" id="{0A8C5085-E78D-46C8-A2F5-7281E54AB734}"/>
                  </a:ext>
                </a:extLst>
              </p:cNvPr>
              <p:cNvSpPr/>
              <p:nvPr/>
            </p:nvSpPr>
            <p:spPr>
              <a:xfrm>
                <a:off x="309814" y="2146392"/>
                <a:ext cx="2979796" cy="3572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lvl="0" indent="-341313">
                  <a:spcAft>
                    <a:spcPts val="600"/>
                  </a:spcAft>
                </a:pPr>
                <a:r>
                  <a:rPr lang="en-US" sz="1500" b="1" dirty="0">
                    <a:solidFill>
                      <a:schemeClr val="tx1"/>
                    </a:solidFill>
                    <a:latin typeface="+mn-lt"/>
                    <a:ea typeface="Open Sans" panose="020B0606030504020204" pitchFamily="34" charset="0"/>
                    <a:cs typeface="Open Sans" panose="020B0606030504020204" pitchFamily="34" charset="0"/>
                  </a:rPr>
                  <a:t>SECONDARY COLORS</a:t>
                </a:r>
              </a:p>
            </p:txBody>
          </p:sp>
          <p:grpSp>
            <p:nvGrpSpPr>
              <p:cNvPr id="51" name="Group 50">
                <a:extLst>
                  <a:ext uri="{FF2B5EF4-FFF2-40B4-BE49-F238E27FC236}">
                    <a16:creationId xmlns:a16="http://schemas.microsoft.com/office/drawing/2014/main" id="{3828D33B-0663-4E89-85E9-D7B5DFC95E82}"/>
                  </a:ext>
                </a:extLst>
              </p:cNvPr>
              <p:cNvGrpSpPr/>
              <p:nvPr userDrawn="1"/>
            </p:nvGrpSpPr>
            <p:grpSpPr>
              <a:xfrm>
                <a:off x="309814" y="2503623"/>
                <a:ext cx="10303764" cy="1082840"/>
                <a:chOff x="309814" y="3258214"/>
                <a:chExt cx="10303764" cy="1082840"/>
              </a:xfrm>
            </p:grpSpPr>
            <p:sp>
              <p:nvSpPr>
                <p:cNvPr id="52" name="Rectangle 51">
                  <a:extLst>
                    <a:ext uri="{FF2B5EF4-FFF2-40B4-BE49-F238E27FC236}">
                      <a16:creationId xmlns:a16="http://schemas.microsoft.com/office/drawing/2014/main" id="{334372FE-2B43-4750-964F-FC8B8857450E}"/>
                    </a:ext>
                  </a:extLst>
                </p:cNvPr>
                <p:cNvSpPr/>
                <p:nvPr/>
              </p:nvSpPr>
              <p:spPr>
                <a:xfrm>
                  <a:off x="2890875" y="3258214"/>
                  <a:ext cx="1266806" cy="1082840"/>
                </a:xfrm>
                <a:prstGeom prst="rect">
                  <a:avLst/>
                </a:prstGeom>
                <a:solidFill>
                  <a:srgbClr val="E3549E"/>
                </a:solidFill>
                <a:ln>
                  <a:noFill/>
                </a:ln>
              </p:spPr>
              <p:style>
                <a:lnRef idx="2">
                  <a:schemeClr val="accent1">
                    <a:shade val="50000"/>
                  </a:schemeClr>
                </a:lnRef>
                <a:fillRef idx="1">
                  <a:schemeClr val="accent1"/>
                </a:fillRef>
                <a:effectRef idx="0">
                  <a:schemeClr val="accent1"/>
                </a:effectRef>
                <a:fontRef idx="minor">
                  <a:schemeClr val="lt1"/>
                </a:fontRef>
              </p:style>
              <p:txBody>
                <a:bodyPr lIns="35560" tIns="35560" rIns="35560" bIns="35560" rtlCol="0" anchor="t"/>
                <a:lstStyle/>
                <a:p>
                  <a:pPr marL="4763" lvl="1">
                    <a:spcAft>
                      <a:spcPts val="600"/>
                    </a:spcAft>
                  </a:pP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Chart Berry</a:t>
                  </a:r>
                </a:p>
                <a:p>
                  <a:pPr marL="4763" lvl="1">
                    <a:spcAft>
                      <a:spcPts val="600"/>
                    </a:spcAft>
                  </a:pP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RGB: 227, 84, 158</a:t>
                  </a:r>
                  <a:endParaRPr lang="en-US" sz="1000" b="1" dirty="0">
                    <a:solidFill>
                      <a:schemeClr val="bg1"/>
                    </a:solidFill>
                  </a:endParaRPr>
                </a:p>
              </p:txBody>
            </p:sp>
            <p:sp>
              <p:nvSpPr>
                <p:cNvPr id="53" name="Rectangle 52">
                  <a:extLst>
                    <a:ext uri="{FF2B5EF4-FFF2-40B4-BE49-F238E27FC236}">
                      <a16:creationId xmlns:a16="http://schemas.microsoft.com/office/drawing/2014/main" id="{5F2B566D-3AFD-46CE-9EA5-20D0A491D5DB}"/>
                    </a:ext>
                  </a:extLst>
                </p:cNvPr>
                <p:cNvSpPr/>
                <p:nvPr/>
              </p:nvSpPr>
              <p:spPr>
                <a:xfrm>
                  <a:off x="8047504" y="3258214"/>
                  <a:ext cx="1269721" cy="1082840"/>
                </a:xfrm>
                <a:prstGeom prst="rect">
                  <a:avLst/>
                </a:prstGeom>
                <a:solidFill>
                  <a:srgbClr val="1D8AD6"/>
                </a:solidFill>
                <a:ln>
                  <a:noFill/>
                </a:ln>
              </p:spPr>
              <p:style>
                <a:lnRef idx="2">
                  <a:schemeClr val="accent1">
                    <a:shade val="50000"/>
                  </a:schemeClr>
                </a:lnRef>
                <a:fillRef idx="1">
                  <a:schemeClr val="accent1"/>
                </a:fillRef>
                <a:effectRef idx="0">
                  <a:schemeClr val="accent1"/>
                </a:effectRef>
                <a:fontRef idx="minor">
                  <a:schemeClr val="lt1"/>
                </a:fontRef>
              </p:style>
              <p:txBody>
                <a:bodyPr lIns="35560" tIns="35560" rIns="35560" bIns="35560" rtlCol="0" anchor="t"/>
                <a:lstStyle/>
                <a:p>
                  <a:pPr marL="4763" lvl="1">
                    <a:spcAft>
                      <a:spcPts val="600"/>
                    </a:spcAft>
                  </a:pP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Chart Blue</a:t>
                  </a:r>
                </a:p>
                <a:p>
                  <a:pPr marL="4763" lvl="1">
                    <a:spcAft>
                      <a:spcPts val="600"/>
                    </a:spcAft>
                  </a:pP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RGB: 29, 138, 214</a:t>
                  </a:r>
                  <a:endParaRPr lang="en-US" sz="1000" b="1" dirty="0">
                    <a:solidFill>
                      <a:schemeClr val="bg1"/>
                    </a:solidFill>
                  </a:endParaRPr>
                </a:p>
              </p:txBody>
            </p:sp>
            <p:sp>
              <p:nvSpPr>
                <p:cNvPr id="54" name="Rectangle 53">
                  <a:extLst>
                    <a:ext uri="{FF2B5EF4-FFF2-40B4-BE49-F238E27FC236}">
                      <a16:creationId xmlns:a16="http://schemas.microsoft.com/office/drawing/2014/main" id="{926851D2-10B8-4D64-87B3-9F966C0865D3}"/>
                    </a:ext>
                  </a:extLst>
                </p:cNvPr>
                <p:cNvSpPr/>
                <p:nvPr/>
              </p:nvSpPr>
              <p:spPr>
                <a:xfrm>
                  <a:off x="309814" y="3258214"/>
                  <a:ext cx="1267568" cy="1082840"/>
                </a:xfrm>
                <a:prstGeom prst="rect">
                  <a:avLst/>
                </a:prstGeom>
                <a:solidFill>
                  <a:srgbClr val="941D66"/>
                </a:solidFill>
                <a:ln>
                  <a:noFill/>
                </a:ln>
              </p:spPr>
              <p:style>
                <a:lnRef idx="2">
                  <a:schemeClr val="accent1">
                    <a:shade val="50000"/>
                  </a:schemeClr>
                </a:lnRef>
                <a:fillRef idx="1">
                  <a:schemeClr val="accent1"/>
                </a:fillRef>
                <a:effectRef idx="0">
                  <a:schemeClr val="accent1"/>
                </a:effectRef>
                <a:fontRef idx="minor">
                  <a:schemeClr val="lt1"/>
                </a:fontRef>
              </p:style>
              <p:txBody>
                <a:bodyPr lIns="35560" tIns="35560" rIns="35560" bIns="35560" rtlCol="0" anchor="t"/>
                <a:lstStyle/>
                <a:p>
                  <a:pPr marL="4763" lvl="1" algn="l" defTabSz="914400" rtl="0" eaLnBrk="1" latinLnBrk="0" hangingPunct="1">
                    <a:spcAft>
                      <a:spcPts val="600"/>
                    </a:spcAft>
                  </a:pPr>
                  <a:r>
                    <a:rPr lang="de-DE" sz="10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Dark Berry</a:t>
                  </a:r>
                </a:p>
                <a:p>
                  <a:pPr marL="4763" lvl="1" algn="l" defTabSz="914400" rtl="0" eaLnBrk="1" latinLnBrk="0" hangingPunct="1">
                    <a:spcAft>
                      <a:spcPts val="600"/>
                    </a:spcAft>
                  </a:pPr>
                  <a:r>
                    <a:rPr lang="de-DE" sz="10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RGB: 148, 30, 102</a:t>
                  </a:r>
                  <a:endParaRPr lang="en-US" sz="10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5" name="Rectangle 54">
                  <a:extLst>
                    <a:ext uri="{FF2B5EF4-FFF2-40B4-BE49-F238E27FC236}">
                      <a16:creationId xmlns:a16="http://schemas.microsoft.com/office/drawing/2014/main" id="{664E789F-3ECD-49E3-B87C-55F69FB18414}"/>
                    </a:ext>
                  </a:extLst>
                </p:cNvPr>
                <p:cNvSpPr/>
                <p:nvPr/>
              </p:nvSpPr>
              <p:spPr>
                <a:xfrm>
                  <a:off x="1602524" y="3258214"/>
                  <a:ext cx="1263209" cy="1082840"/>
                </a:xfrm>
                <a:prstGeom prst="rect">
                  <a:avLst/>
                </a:prstGeom>
                <a:solidFill>
                  <a:srgbClr val="B92D80"/>
                </a:solidFill>
                <a:ln>
                  <a:noFill/>
                </a:ln>
              </p:spPr>
              <p:style>
                <a:lnRef idx="2">
                  <a:schemeClr val="accent1">
                    <a:shade val="50000"/>
                  </a:schemeClr>
                </a:lnRef>
                <a:fillRef idx="1">
                  <a:schemeClr val="accent1"/>
                </a:fillRef>
                <a:effectRef idx="0">
                  <a:schemeClr val="accent1"/>
                </a:effectRef>
                <a:fontRef idx="minor">
                  <a:schemeClr val="lt1"/>
                </a:fontRef>
              </p:style>
              <p:txBody>
                <a:bodyPr lIns="35560" tIns="35560" rIns="35560" bIns="35560" rtlCol="0" anchor="t"/>
                <a:lstStyle/>
                <a:p>
                  <a:pPr marL="4763" lvl="1">
                    <a:spcAft>
                      <a:spcPts val="600"/>
                    </a:spcAft>
                  </a:pP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Medium Berry</a:t>
                  </a:r>
                </a:p>
                <a:p>
                  <a:pPr marL="4763" lvl="1">
                    <a:spcAft>
                      <a:spcPts val="600"/>
                    </a:spcAft>
                  </a:pP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RGB: 185, 45, 128</a:t>
                  </a:r>
                  <a:endParaRPr lang="en-US" sz="1000" b="1" dirty="0">
                    <a:solidFill>
                      <a:schemeClr val="bg1"/>
                    </a:solidFill>
                  </a:endParaRPr>
                </a:p>
              </p:txBody>
            </p:sp>
            <p:sp>
              <p:nvSpPr>
                <p:cNvPr id="56" name="Rectangle 55">
                  <a:extLst>
                    <a:ext uri="{FF2B5EF4-FFF2-40B4-BE49-F238E27FC236}">
                      <a16:creationId xmlns:a16="http://schemas.microsoft.com/office/drawing/2014/main" id="{16C89FA0-D471-4ED6-BF89-60AB1FB2F705}"/>
                    </a:ext>
                  </a:extLst>
                </p:cNvPr>
                <p:cNvSpPr/>
                <p:nvPr/>
              </p:nvSpPr>
              <p:spPr>
                <a:xfrm>
                  <a:off x="4182823" y="3258214"/>
                  <a:ext cx="1263209" cy="1082840"/>
                </a:xfrm>
                <a:prstGeom prst="rect">
                  <a:avLst/>
                </a:prstGeom>
                <a:solidFill>
                  <a:srgbClr val="FF91AA"/>
                </a:solidFill>
                <a:ln>
                  <a:noFill/>
                </a:ln>
              </p:spPr>
              <p:style>
                <a:lnRef idx="2">
                  <a:schemeClr val="accent1">
                    <a:shade val="50000"/>
                  </a:schemeClr>
                </a:lnRef>
                <a:fillRef idx="1">
                  <a:schemeClr val="accent1"/>
                </a:fillRef>
                <a:effectRef idx="0">
                  <a:schemeClr val="accent1"/>
                </a:effectRef>
                <a:fontRef idx="minor">
                  <a:schemeClr val="lt1"/>
                </a:fontRef>
              </p:style>
              <p:txBody>
                <a:bodyPr lIns="35560" tIns="35560" rIns="35560" bIns="35560" rtlCol="0" anchor="t"/>
                <a:lstStyle/>
                <a:p>
                  <a:pPr marL="4763" lvl="1">
                    <a:spcAft>
                      <a:spcPts val="600"/>
                    </a:spcAft>
                  </a:pP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Bright Berry</a:t>
                  </a:r>
                </a:p>
                <a:p>
                  <a:pPr marL="4763" lvl="1">
                    <a:spcAft>
                      <a:spcPts val="600"/>
                    </a:spcAft>
                  </a:pP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RGB: 255, 145, 170</a:t>
                  </a:r>
                </a:p>
              </p:txBody>
            </p:sp>
            <p:sp>
              <p:nvSpPr>
                <p:cNvPr id="57" name="Rectangle 56">
                  <a:extLst>
                    <a:ext uri="{FF2B5EF4-FFF2-40B4-BE49-F238E27FC236}">
                      <a16:creationId xmlns:a16="http://schemas.microsoft.com/office/drawing/2014/main" id="{C3782EF8-64C0-47FD-BA45-685721A346B4}"/>
                    </a:ext>
                  </a:extLst>
                </p:cNvPr>
                <p:cNvSpPr/>
                <p:nvPr/>
              </p:nvSpPr>
              <p:spPr>
                <a:xfrm>
                  <a:off x="5471174" y="3258214"/>
                  <a:ext cx="1263023" cy="1082840"/>
                </a:xfrm>
                <a:prstGeom prst="rect">
                  <a:avLst/>
                </a:prstGeom>
                <a:solidFill>
                  <a:srgbClr val="123D80"/>
                </a:solidFill>
                <a:ln>
                  <a:noFill/>
                </a:ln>
              </p:spPr>
              <p:style>
                <a:lnRef idx="2">
                  <a:schemeClr val="accent1">
                    <a:shade val="50000"/>
                  </a:schemeClr>
                </a:lnRef>
                <a:fillRef idx="1">
                  <a:schemeClr val="accent1"/>
                </a:fillRef>
                <a:effectRef idx="0">
                  <a:schemeClr val="accent1"/>
                </a:effectRef>
                <a:fontRef idx="minor">
                  <a:schemeClr val="lt1"/>
                </a:fontRef>
              </p:style>
              <p:txBody>
                <a:bodyPr lIns="35560" tIns="35560" rIns="35560" bIns="35560" rtlCol="0" anchor="t"/>
                <a:lstStyle/>
                <a:p>
                  <a:pPr marL="4763" lvl="1">
                    <a:spcAft>
                      <a:spcPts val="600"/>
                    </a:spcAft>
                  </a:pP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Dark Blue</a:t>
                  </a:r>
                </a:p>
                <a:p>
                  <a:pPr marL="4763" lvl="1">
                    <a:spcAft>
                      <a:spcPts val="600"/>
                    </a:spcAft>
                  </a:pP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RGB: 18, 61, 128</a:t>
                  </a:r>
                  <a:endParaRPr lang="en-US" sz="1000" b="1" dirty="0">
                    <a:solidFill>
                      <a:schemeClr val="bg1"/>
                    </a:solidFill>
                  </a:endParaRPr>
                </a:p>
              </p:txBody>
            </p:sp>
            <p:sp>
              <p:nvSpPr>
                <p:cNvPr id="58" name="Rectangle 57">
                  <a:extLst>
                    <a:ext uri="{FF2B5EF4-FFF2-40B4-BE49-F238E27FC236}">
                      <a16:creationId xmlns:a16="http://schemas.microsoft.com/office/drawing/2014/main" id="{1E3EED0C-815F-441A-82CD-1522543BB08E}"/>
                    </a:ext>
                  </a:extLst>
                </p:cNvPr>
                <p:cNvSpPr/>
                <p:nvPr/>
              </p:nvSpPr>
              <p:spPr>
                <a:xfrm>
                  <a:off x="6759339" y="3258214"/>
                  <a:ext cx="1263023" cy="1082840"/>
                </a:xfrm>
                <a:prstGeom prst="rect">
                  <a:avLst/>
                </a:prstGeom>
                <a:solidFill>
                  <a:srgbClr val="1B5BA0"/>
                </a:solidFill>
                <a:ln>
                  <a:noFill/>
                </a:ln>
              </p:spPr>
              <p:style>
                <a:lnRef idx="2">
                  <a:schemeClr val="accent1">
                    <a:shade val="50000"/>
                  </a:schemeClr>
                </a:lnRef>
                <a:fillRef idx="1">
                  <a:schemeClr val="accent1"/>
                </a:fillRef>
                <a:effectRef idx="0">
                  <a:schemeClr val="accent1"/>
                </a:effectRef>
                <a:fontRef idx="minor">
                  <a:schemeClr val="lt1"/>
                </a:fontRef>
              </p:style>
              <p:txBody>
                <a:bodyPr lIns="35560" tIns="35560" rIns="35560" bIns="35560" rtlCol="0" anchor="t"/>
                <a:lstStyle/>
                <a:p>
                  <a:pPr marL="4763" lvl="1">
                    <a:spcAft>
                      <a:spcPts val="600"/>
                    </a:spcAft>
                  </a:pP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Medium Blue</a:t>
                  </a:r>
                </a:p>
                <a:p>
                  <a:pPr marL="4763" lvl="1">
                    <a:spcAft>
                      <a:spcPts val="600"/>
                    </a:spcAft>
                  </a:pP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RGB: 27, 91, 160</a:t>
                  </a:r>
                  <a:endParaRPr lang="en-US" sz="1000" b="1" dirty="0">
                    <a:solidFill>
                      <a:schemeClr val="bg1"/>
                    </a:solidFill>
                  </a:endParaRPr>
                </a:p>
              </p:txBody>
            </p:sp>
            <p:sp>
              <p:nvSpPr>
                <p:cNvPr id="59" name="Rectangle 58">
                  <a:extLst>
                    <a:ext uri="{FF2B5EF4-FFF2-40B4-BE49-F238E27FC236}">
                      <a16:creationId xmlns:a16="http://schemas.microsoft.com/office/drawing/2014/main" id="{FBD4D435-8143-4551-A261-A552C2E00002}"/>
                    </a:ext>
                  </a:extLst>
                </p:cNvPr>
                <p:cNvSpPr/>
                <p:nvPr/>
              </p:nvSpPr>
              <p:spPr>
                <a:xfrm>
                  <a:off x="9342370" y="3258214"/>
                  <a:ext cx="1271208" cy="1082840"/>
                </a:xfrm>
                <a:prstGeom prst="rect">
                  <a:avLst/>
                </a:prstGeom>
                <a:solidFill>
                  <a:srgbClr val="18B7FB"/>
                </a:solidFill>
                <a:ln>
                  <a:noFill/>
                </a:ln>
              </p:spPr>
              <p:style>
                <a:lnRef idx="2">
                  <a:schemeClr val="accent1">
                    <a:shade val="50000"/>
                  </a:schemeClr>
                </a:lnRef>
                <a:fillRef idx="1">
                  <a:schemeClr val="accent1"/>
                </a:fillRef>
                <a:effectRef idx="0">
                  <a:schemeClr val="accent1"/>
                </a:effectRef>
                <a:fontRef idx="minor">
                  <a:schemeClr val="lt1"/>
                </a:fontRef>
              </p:style>
              <p:txBody>
                <a:bodyPr lIns="35560" tIns="35560" rIns="35560" bIns="35560" rtlCol="0" anchor="t"/>
                <a:lstStyle/>
                <a:p>
                  <a:pPr marL="4763" lvl="1">
                    <a:spcAft>
                      <a:spcPts val="600"/>
                    </a:spcAft>
                  </a:pP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Bright Blue</a:t>
                  </a:r>
                </a:p>
                <a:p>
                  <a:pPr marL="4763" lvl="1">
                    <a:spcAft>
                      <a:spcPts val="600"/>
                    </a:spcAft>
                  </a:pP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RGB: 24, 183, 251</a:t>
                  </a:r>
                </a:p>
              </p:txBody>
            </p:sp>
          </p:grpSp>
        </p:grpSp>
      </p:grpSp>
      <p:graphicFrame>
        <p:nvGraphicFramePr>
          <p:cNvPr id="46" name="Chart 45">
            <a:extLst>
              <a:ext uri="{FF2B5EF4-FFF2-40B4-BE49-F238E27FC236}">
                <a16:creationId xmlns:a16="http://schemas.microsoft.com/office/drawing/2014/main" id="{B3FD0002-DA3A-FC4D-9D53-254FF69A2514}"/>
              </a:ext>
            </a:extLst>
          </p:cNvPr>
          <p:cNvGraphicFramePr/>
          <p:nvPr userDrawn="1">
            <p:extLst>
              <p:ext uri="{D42A27DB-BD31-4B8C-83A1-F6EECF244321}">
                <p14:modId xmlns:p14="http://schemas.microsoft.com/office/powerpoint/2010/main" val="1396585888"/>
              </p:ext>
            </p:extLst>
          </p:nvPr>
        </p:nvGraphicFramePr>
        <p:xfrm>
          <a:off x="5159546" y="4780116"/>
          <a:ext cx="2342167" cy="1631217"/>
        </p:xfrm>
        <a:graphic>
          <a:graphicData uri="http://schemas.openxmlformats.org/drawingml/2006/chart">
            <c:chart xmlns:c="http://schemas.openxmlformats.org/drawingml/2006/chart" xmlns:r="http://schemas.openxmlformats.org/officeDocument/2006/relationships" r:id="rId11"/>
          </a:graphicData>
        </a:graphic>
      </p:graphicFrame>
    </p:spTree>
    <p:extLst>
      <p:ext uri="{BB962C8B-B14F-4D97-AF65-F5344CB8AC3E}">
        <p14:creationId xmlns:p14="http://schemas.microsoft.com/office/powerpoint/2010/main" val="321614900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 Title &amp; Subtitl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319A1A4-D19B-4D2D-B3DF-1F116EDA41DE}"/>
              </a:ext>
            </a:extLst>
          </p:cNvPr>
          <p:cNvGraphicFramePr>
            <a:graphicFrameLocks noChangeAspect="1"/>
          </p:cNvGraphicFramePr>
          <p:nvPr>
            <p:custDataLst>
              <p:tags r:id="rId1"/>
            </p:custDataLst>
            <p:extLst>
              <p:ext uri="{D42A27DB-BD31-4B8C-83A1-F6EECF244321}">
                <p14:modId xmlns:p14="http://schemas.microsoft.com/office/powerpoint/2010/main" val="35844321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Object 3" hidden="1">
                        <a:extLst>
                          <a:ext uri="{FF2B5EF4-FFF2-40B4-BE49-F238E27FC236}">
                            <a16:creationId xmlns:a16="http://schemas.microsoft.com/office/drawing/2014/main" id="{4319A1A4-D19B-4D2D-B3DF-1F116EDA41D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p:nvPr>
        </p:nvSpPr>
        <p:spPr>
          <a:xfrm>
            <a:off x="359999" y="72000"/>
            <a:ext cx="11472000" cy="864000"/>
          </a:xfrm>
        </p:spPr>
        <p:txBody>
          <a:bodyPr vert="horz" lIns="0" rIns="0">
            <a:noAutofit/>
          </a:bodyPr>
          <a:lstStyle>
            <a:lvl1pPr>
              <a:defRPr>
                <a:solidFill>
                  <a:srgbClr val="123D80"/>
                </a:solidFill>
              </a:defRPr>
            </a:lvl1pPr>
          </a:lstStyle>
          <a:p>
            <a:r>
              <a:rPr lang="en-US"/>
              <a:t>Click to edit Master title style</a:t>
            </a:r>
            <a:endParaRPr lang="en-US" dirty="0"/>
          </a:p>
        </p:txBody>
      </p:sp>
      <p:sp>
        <p:nvSpPr>
          <p:cNvPr id="44" name="Text Placeholder 7">
            <a:extLst>
              <a:ext uri="{FF2B5EF4-FFF2-40B4-BE49-F238E27FC236}">
                <a16:creationId xmlns:a16="http://schemas.microsoft.com/office/drawing/2014/main" id="{77441B03-04F8-4DDF-B9D2-629352F547CC}"/>
              </a:ext>
            </a:extLst>
          </p:cNvPr>
          <p:cNvSpPr>
            <a:spLocks noGrp="1"/>
          </p:cNvSpPr>
          <p:nvPr>
            <p:ph type="body" sz="quarter" idx="15" hasCustomPrompt="1"/>
          </p:nvPr>
        </p:nvSpPr>
        <p:spPr>
          <a:xfrm>
            <a:off x="359998" y="1016002"/>
            <a:ext cx="11471999" cy="287996"/>
          </a:xfrm>
        </p:spPr>
        <p:txBody>
          <a:bodyPr lIns="0" tIns="36000" rIns="0" bIns="36000">
            <a:noAutofit/>
          </a:bodyPr>
          <a:lstStyle>
            <a:lvl1pPr marL="0" indent="0">
              <a:buNone/>
              <a:defRPr sz="2000" b="0" i="0">
                <a:solidFill>
                  <a:schemeClr val="tx2"/>
                </a:solidFill>
                <a:latin typeface="Source Serif Pro" panose="02040603050405020204" pitchFamily="18" charset="0"/>
                <a:ea typeface="Source Serif Pro" panose="02040603050405020204" pitchFamily="18" charset="0"/>
                <a:cs typeface="Open Sans Semibold" panose="020B0606030504020204" pitchFamily="34" charset="0"/>
              </a:defRPr>
            </a:lvl1pPr>
          </a:lstStyle>
          <a:p>
            <a:pPr lvl="0"/>
            <a:r>
              <a:rPr lang="en-US" dirty="0"/>
              <a:t>Subtitle</a:t>
            </a:r>
          </a:p>
        </p:txBody>
      </p:sp>
      <p:cxnSp>
        <p:nvCxnSpPr>
          <p:cNvPr id="10" name="Straight Connector 9">
            <a:extLst>
              <a:ext uri="{FF2B5EF4-FFF2-40B4-BE49-F238E27FC236}">
                <a16:creationId xmlns:a16="http://schemas.microsoft.com/office/drawing/2014/main" id="{B6A96CFE-1DB5-4776-B60F-6A3C11DBD0CD}"/>
              </a:ext>
            </a:extLst>
          </p:cNvPr>
          <p:cNvCxnSpPr>
            <a:cxnSpLocks/>
          </p:cNvCxnSpPr>
          <p:nvPr userDrawn="1"/>
        </p:nvCxnSpPr>
        <p:spPr>
          <a:xfrm>
            <a:off x="0" y="936000"/>
            <a:ext cx="12192000" cy="0"/>
          </a:xfrm>
          <a:prstGeom prst="line">
            <a:avLst/>
          </a:prstGeom>
          <a:ln>
            <a:solidFill>
              <a:srgbClr val="123D80"/>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582E613D-9EB7-4801-9B40-E1C71CC86040}"/>
              </a:ext>
            </a:extLst>
          </p:cNvPr>
          <p:cNvSpPr>
            <a:spLocks noGrp="1"/>
          </p:cNvSpPr>
          <p:nvPr>
            <p:ph type="ftr" sz="quarter" idx="16"/>
          </p:nvPr>
        </p:nvSpPr>
        <p:spPr/>
        <p:txBody>
          <a:bodyPr/>
          <a:lstStyle/>
          <a:p>
            <a:r>
              <a:rPr lang="en-US"/>
              <a:t>PROPRIETARY &amp; CONFIDENTIAL</a:t>
            </a:r>
            <a:endParaRPr lang="en-US" dirty="0"/>
          </a:p>
        </p:txBody>
      </p:sp>
    </p:spTree>
    <p:extLst>
      <p:ext uri="{BB962C8B-B14F-4D97-AF65-F5344CB8AC3E}">
        <p14:creationId xmlns:p14="http://schemas.microsoft.com/office/powerpoint/2010/main" val="3256402421"/>
      </p:ext>
    </p:extLst>
  </p:cSld>
  <p:clrMapOvr>
    <a:masterClrMapping/>
  </p:clrMapOvr>
  <p:extLst>
    <p:ext uri="{DCECCB84-F9BA-43D5-87BE-67443E8EF086}">
      <p15:sldGuideLst xmlns:p15="http://schemas.microsoft.com/office/powerpoint/2012/main">
        <p15:guide id="1" pos="28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2 Columns">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D5AA219-A4DD-4FD4-AD9F-5C19ACB626C2}"/>
              </a:ext>
            </a:extLst>
          </p:cNvPr>
          <p:cNvGraphicFramePr>
            <a:graphicFrameLocks noChangeAspect="1"/>
          </p:cNvGraphicFramePr>
          <p:nvPr>
            <p:custDataLst>
              <p:tags r:id="rId1"/>
            </p:custDataLst>
            <p:extLst>
              <p:ext uri="{D42A27DB-BD31-4B8C-83A1-F6EECF244321}">
                <p14:modId xmlns:p14="http://schemas.microsoft.com/office/powerpoint/2010/main" val="30416392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4D5AA219-A4DD-4FD4-AD9F-5C19ACB626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p:nvPr>
        </p:nvSpPr>
        <p:spPr>
          <a:xfrm>
            <a:off x="359999" y="72000"/>
            <a:ext cx="11471997" cy="864000"/>
          </a:xfrm>
        </p:spPr>
        <p:txBody>
          <a:bodyPr vert="horz" lIns="0" rIns="0">
            <a:noAutofit/>
          </a:bodyPr>
          <a:lstStyle>
            <a:lvl1pPr>
              <a:defRPr>
                <a:solidFill>
                  <a:srgbClr val="123D80"/>
                </a:solidFill>
              </a:defRPr>
            </a:lvl1pPr>
          </a:lstStyle>
          <a:p>
            <a:r>
              <a:rPr lang="en-US"/>
              <a:t>Click to edit Master title style</a:t>
            </a:r>
            <a:endParaRPr lang="en-US" dirty="0"/>
          </a:p>
        </p:txBody>
      </p:sp>
      <p:sp>
        <p:nvSpPr>
          <p:cNvPr id="7" name="Text Placeholder 18">
            <a:extLst>
              <a:ext uri="{FF2B5EF4-FFF2-40B4-BE49-F238E27FC236}">
                <a16:creationId xmlns:a16="http://schemas.microsoft.com/office/drawing/2014/main" id="{9FDFF3B7-E0F4-5F4E-B0BE-76D6D047A0F9}"/>
              </a:ext>
            </a:extLst>
          </p:cNvPr>
          <p:cNvSpPr>
            <a:spLocks noGrp="1"/>
          </p:cNvSpPr>
          <p:nvPr>
            <p:ph type="body" sz="quarter" idx="10"/>
          </p:nvPr>
        </p:nvSpPr>
        <p:spPr>
          <a:xfrm>
            <a:off x="6468000" y="1016001"/>
            <a:ext cx="5364000"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Edit Master text styles</a:t>
            </a:r>
          </a:p>
        </p:txBody>
      </p:sp>
      <p:sp>
        <p:nvSpPr>
          <p:cNvPr id="10" name="Text Placeholder 18">
            <a:extLst>
              <a:ext uri="{FF2B5EF4-FFF2-40B4-BE49-F238E27FC236}">
                <a16:creationId xmlns:a16="http://schemas.microsoft.com/office/drawing/2014/main" id="{3CF3BCFF-4E6F-1D4A-AA1F-F698E02941D3}"/>
              </a:ext>
            </a:extLst>
          </p:cNvPr>
          <p:cNvSpPr>
            <a:spLocks noGrp="1"/>
          </p:cNvSpPr>
          <p:nvPr>
            <p:ph type="body" sz="quarter" idx="14"/>
          </p:nvPr>
        </p:nvSpPr>
        <p:spPr>
          <a:xfrm>
            <a:off x="360000" y="1016001"/>
            <a:ext cx="5364000"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Edit Master text styles</a:t>
            </a:r>
          </a:p>
        </p:txBody>
      </p:sp>
      <p:cxnSp>
        <p:nvCxnSpPr>
          <p:cNvPr id="16" name="Straight Connector 15">
            <a:extLst>
              <a:ext uri="{FF2B5EF4-FFF2-40B4-BE49-F238E27FC236}">
                <a16:creationId xmlns:a16="http://schemas.microsoft.com/office/drawing/2014/main" id="{23604A23-3BBF-4318-9ED0-EEAAB406C741}"/>
              </a:ext>
            </a:extLst>
          </p:cNvPr>
          <p:cNvCxnSpPr>
            <a:cxnSpLocks/>
          </p:cNvCxnSpPr>
          <p:nvPr/>
        </p:nvCxnSpPr>
        <p:spPr>
          <a:xfrm>
            <a:off x="0" y="936000"/>
            <a:ext cx="12192000" cy="0"/>
          </a:xfrm>
          <a:prstGeom prst="line">
            <a:avLst/>
          </a:prstGeom>
          <a:ln>
            <a:solidFill>
              <a:srgbClr val="123D80"/>
            </a:solidFill>
          </a:ln>
        </p:spPr>
        <p:style>
          <a:lnRef idx="1">
            <a:schemeClr val="accent1"/>
          </a:lnRef>
          <a:fillRef idx="0">
            <a:schemeClr val="accent1"/>
          </a:fillRef>
          <a:effectRef idx="0">
            <a:schemeClr val="accent1"/>
          </a:effectRef>
          <a:fontRef idx="minor">
            <a:schemeClr val="tx1"/>
          </a:fontRef>
        </p:style>
      </p:cxnSp>
      <p:sp>
        <p:nvSpPr>
          <p:cNvPr id="9" name="Footer Placeholder 8">
            <a:extLst>
              <a:ext uri="{FF2B5EF4-FFF2-40B4-BE49-F238E27FC236}">
                <a16:creationId xmlns:a16="http://schemas.microsoft.com/office/drawing/2014/main" id="{13058D90-5F1A-46AB-B944-AD4583F7CFFD}"/>
              </a:ext>
            </a:extLst>
          </p:cNvPr>
          <p:cNvSpPr>
            <a:spLocks noGrp="1"/>
          </p:cNvSpPr>
          <p:nvPr>
            <p:ph type="ftr" sz="quarter" idx="23"/>
          </p:nvPr>
        </p:nvSpPr>
        <p:spPr/>
        <p:txBody>
          <a:bodyPr/>
          <a:lstStyle/>
          <a:p>
            <a:r>
              <a:rPr lang="en-US"/>
              <a:t>PROPRIETARY &amp; CONFIDENTIAL</a:t>
            </a:r>
            <a:endParaRPr lang="en-US" dirty="0"/>
          </a:p>
        </p:txBody>
      </p:sp>
      <p:sp>
        <p:nvSpPr>
          <p:cNvPr id="6" name="Content Placeholder 5">
            <a:extLst>
              <a:ext uri="{FF2B5EF4-FFF2-40B4-BE49-F238E27FC236}">
                <a16:creationId xmlns:a16="http://schemas.microsoft.com/office/drawing/2014/main" id="{F5B1586B-D3B7-46F0-81FC-7D4CB9995483}"/>
              </a:ext>
            </a:extLst>
          </p:cNvPr>
          <p:cNvSpPr>
            <a:spLocks noGrp="1"/>
          </p:cNvSpPr>
          <p:nvPr>
            <p:ph sz="quarter" idx="24"/>
          </p:nvPr>
        </p:nvSpPr>
        <p:spPr>
          <a:xfrm>
            <a:off x="359259" y="1453703"/>
            <a:ext cx="5364000" cy="4746299"/>
          </a:xfrm>
        </p:spPr>
        <p:txBody>
          <a:bodyPr/>
          <a:lstStyle/>
          <a:p>
            <a:pPr lvl="0"/>
            <a:r>
              <a:rPr lang="en-US"/>
              <a:t>Edit Master text styles</a:t>
            </a:r>
          </a:p>
          <a:p>
            <a:pPr lvl="1"/>
            <a:r>
              <a:rPr lang="en-US"/>
              <a:t>Second level</a:t>
            </a:r>
          </a:p>
          <a:p>
            <a:pPr lvl="2"/>
            <a:r>
              <a:rPr lang="en-US"/>
              <a:t>Third level</a:t>
            </a:r>
          </a:p>
        </p:txBody>
      </p:sp>
      <p:sp>
        <p:nvSpPr>
          <p:cNvPr id="11" name="Content Placeholder 10">
            <a:extLst>
              <a:ext uri="{FF2B5EF4-FFF2-40B4-BE49-F238E27FC236}">
                <a16:creationId xmlns:a16="http://schemas.microsoft.com/office/drawing/2014/main" id="{BF18AC6B-FDE7-4CBD-ADE0-7C8293E4B553}"/>
              </a:ext>
            </a:extLst>
          </p:cNvPr>
          <p:cNvSpPr>
            <a:spLocks noGrp="1"/>
          </p:cNvSpPr>
          <p:nvPr>
            <p:ph sz="quarter" idx="25"/>
          </p:nvPr>
        </p:nvSpPr>
        <p:spPr>
          <a:xfrm>
            <a:off x="6468000" y="1453704"/>
            <a:ext cx="5364000" cy="4746298"/>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45055906"/>
      </p:ext>
    </p:extLst>
  </p:cSld>
  <p:clrMapOvr>
    <a:masterClrMapping/>
  </p:clrMapOvr>
  <p:extLst>
    <p:ext uri="{DCECCB84-F9BA-43D5-87BE-67443E8EF086}">
      <p15:sldGuideLst xmlns:p15="http://schemas.microsoft.com/office/powerpoint/2012/main">
        <p15:guide id="5" pos="288" userDrawn="1">
          <p15:clr>
            <a:srgbClr val="FBAE40"/>
          </p15:clr>
        </p15:guide>
        <p15:guide id="6"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2 rows">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D5AA219-A4DD-4FD4-AD9F-5C19ACB626C2}"/>
              </a:ext>
            </a:extLst>
          </p:cNvPr>
          <p:cNvGraphicFramePr>
            <a:graphicFrameLocks noChangeAspect="1"/>
          </p:cNvGraphicFramePr>
          <p:nvPr>
            <p:custDataLst>
              <p:tags r:id="rId1"/>
            </p:custDataLst>
            <p:extLst>
              <p:ext uri="{D42A27DB-BD31-4B8C-83A1-F6EECF244321}">
                <p14:modId xmlns:p14="http://schemas.microsoft.com/office/powerpoint/2010/main" val="6270206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4D5AA219-A4DD-4FD4-AD9F-5C19ACB626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p:nvPr>
        </p:nvSpPr>
        <p:spPr>
          <a:xfrm>
            <a:off x="359999" y="72000"/>
            <a:ext cx="11471997" cy="864000"/>
          </a:xfrm>
        </p:spPr>
        <p:txBody>
          <a:bodyPr vert="horz" lIns="0" rIns="0">
            <a:noAutofit/>
          </a:bodyPr>
          <a:lstStyle>
            <a:lvl1pPr>
              <a:defRPr>
                <a:solidFill>
                  <a:srgbClr val="123D80"/>
                </a:solidFill>
              </a:defRPr>
            </a:lvl1pPr>
          </a:lstStyle>
          <a:p>
            <a:r>
              <a:rPr lang="en-US"/>
              <a:t>Click to edit Master title style</a:t>
            </a:r>
            <a:endParaRPr lang="en-US" dirty="0"/>
          </a:p>
        </p:txBody>
      </p:sp>
      <p:sp>
        <p:nvSpPr>
          <p:cNvPr id="10" name="Text Placeholder 18">
            <a:extLst>
              <a:ext uri="{FF2B5EF4-FFF2-40B4-BE49-F238E27FC236}">
                <a16:creationId xmlns:a16="http://schemas.microsoft.com/office/drawing/2014/main" id="{3CF3BCFF-4E6F-1D4A-AA1F-F698E02941D3}"/>
              </a:ext>
            </a:extLst>
          </p:cNvPr>
          <p:cNvSpPr>
            <a:spLocks noGrp="1"/>
          </p:cNvSpPr>
          <p:nvPr>
            <p:ph type="body" sz="quarter" idx="14"/>
          </p:nvPr>
        </p:nvSpPr>
        <p:spPr>
          <a:xfrm>
            <a:off x="359999" y="1016001"/>
            <a:ext cx="11472737"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Edit Master text styles</a:t>
            </a:r>
          </a:p>
        </p:txBody>
      </p:sp>
      <p:sp>
        <p:nvSpPr>
          <p:cNvPr id="86" name="Text Placeholder 85">
            <a:extLst>
              <a:ext uri="{FF2B5EF4-FFF2-40B4-BE49-F238E27FC236}">
                <a16:creationId xmlns:a16="http://schemas.microsoft.com/office/drawing/2014/main" id="{F5B18523-20E6-43D3-8B29-643A436EEF17}"/>
              </a:ext>
            </a:extLst>
          </p:cNvPr>
          <p:cNvSpPr>
            <a:spLocks noGrp="1"/>
          </p:cNvSpPr>
          <p:nvPr>
            <p:ph type="body" sz="quarter" idx="19"/>
          </p:nvPr>
        </p:nvSpPr>
        <p:spPr>
          <a:xfrm>
            <a:off x="359259" y="3680003"/>
            <a:ext cx="11472736" cy="432000"/>
          </a:xfrm>
          <a:noFill/>
        </p:spPr>
        <p:txBody>
          <a:bodyPr vert="horz" lIns="0" tIns="0" rIns="0" bIns="72000" rtlCol="0" anchor="b">
            <a:noAutofit/>
          </a:bodyPr>
          <a:lstStyle>
            <a:lvl1pPr marL="0" indent="0">
              <a:buNone/>
              <a:defRPr lang="en-US" sz="1600" b="1" i="0" smtClean="0">
                <a:solidFill>
                  <a:schemeClr val="tx2"/>
                </a:solidFill>
                <a:latin typeface="+mj-lt"/>
                <a:ea typeface="Open Sans Extrabold" panose="020B0606030504020204" pitchFamily="34" charset="0"/>
                <a:cs typeface="Open Sans Extrabold" panose="020B0606030504020204" pitchFamily="34" charset="0"/>
              </a:defRPr>
            </a:lvl1pPr>
            <a:lvl2pPr>
              <a:defRPr lang="en-US" b="0" smtClean="0"/>
            </a:lvl2pPr>
            <a:lvl3pPr>
              <a:defRPr lang="en-US" b="0" smtClean="0"/>
            </a:lvl3pPr>
            <a:lvl4pPr>
              <a:defRPr lang="en-US" b="0" smtClean="0"/>
            </a:lvl4pPr>
            <a:lvl5pPr>
              <a:defRPr lang="en-US" b="0"/>
            </a:lvl5pPr>
          </a:lstStyle>
          <a:p>
            <a:pPr marL="180000" lvl="0" indent="-180000"/>
            <a:r>
              <a:rPr lang="en-US"/>
              <a:t>Edit Master text styles</a:t>
            </a:r>
          </a:p>
        </p:txBody>
      </p:sp>
      <p:cxnSp>
        <p:nvCxnSpPr>
          <p:cNvPr id="16" name="Straight Connector 15">
            <a:extLst>
              <a:ext uri="{FF2B5EF4-FFF2-40B4-BE49-F238E27FC236}">
                <a16:creationId xmlns:a16="http://schemas.microsoft.com/office/drawing/2014/main" id="{23604A23-3BBF-4318-9ED0-EEAAB406C741}"/>
              </a:ext>
            </a:extLst>
          </p:cNvPr>
          <p:cNvCxnSpPr>
            <a:cxnSpLocks/>
          </p:cNvCxnSpPr>
          <p:nvPr/>
        </p:nvCxnSpPr>
        <p:spPr>
          <a:xfrm>
            <a:off x="0" y="936000"/>
            <a:ext cx="12192000" cy="0"/>
          </a:xfrm>
          <a:prstGeom prst="line">
            <a:avLst/>
          </a:prstGeom>
          <a:ln>
            <a:solidFill>
              <a:srgbClr val="123D80"/>
            </a:solidFill>
          </a:ln>
        </p:spPr>
        <p:style>
          <a:lnRef idx="1">
            <a:schemeClr val="accent1"/>
          </a:lnRef>
          <a:fillRef idx="0">
            <a:schemeClr val="accent1"/>
          </a:fillRef>
          <a:effectRef idx="0">
            <a:schemeClr val="accent1"/>
          </a:effectRef>
          <a:fontRef idx="minor">
            <a:schemeClr val="tx1"/>
          </a:fontRef>
        </p:style>
      </p:cxnSp>
      <p:sp>
        <p:nvSpPr>
          <p:cNvPr id="9" name="Footer Placeholder 8">
            <a:extLst>
              <a:ext uri="{FF2B5EF4-FFF2-40B4-BE49-F238E27FC236}">
                <a16:creationId xmlns:a16="http://schemas.microsoft.com/office/drawing/2014/main" id="{13058D90-5F1A-46AB-B944-AD4583F7CFFD}"/>
              </a:ext>
            </a:extLst>
          </p:cNvPr>
          <p:cNvSpPr>
            <a:spLocks noGrp="1"/>
          </p:cNvSpPr>
          <p:nvPr>
            <p:ph type="ftr" sz="quarter" idx="23"/>
          </p:nvPr>
        </p:nvSpPr>
        <p:spPr/>
        <p:txBody>
          <a:bodyPr/>
          <a:lstStyle/>
          <a:p>
            <a:r>
              <a:rPr lang="en-US"/>
              <a:t>PROPRIETARY &amp; CONFIDENTIAL</a:t>
            </a:r>
            <a:endParaRPr lang="en-US" dirty="0"/>
          </a:p>
        </p:txBody>
      </p:sp>
      <p:sp>
        <p:nvSpPr>
          <p:cNvPr id="6" name="Content Placeholder 5">
            <a:extLst>
              <a:ext uri="{FF2B5EF4-FFF2-40B4-BE49-F238E27FC236}">
                <a16:creationId xmlns:a16="http://schemas.microsoft.com/office/drawing/2014/main" id="{F5B1586B-D3B7-46F0-81FC-7D4CB9995483}"/>
              </a:ext>
            </a:extLst>
          </p:cNvPr>
          <p:cNvSpPr>
            <a:spLocks noGrp="1"/>
          </p:cNvSpPr>
          <p:nvPr>
            <p:ph sz="quarter" idx="24"/>
          </p:nvPr>
        </p:nvSpPr>
        <p:spPr>
          <a:xfrm>
            <a:off x="359258" y="1453704"/>
            <a:ext cx="11472737" cy="2088000"/>
          </a:xfrm>
        </p:spPr>
        <p:txBody>
          <a:bodyPr/>
          <a:lstStyle/>
          <a:p>
            <a:pPr lvl="0"/>
            <a:r>
              <a:rPr lang="en-US"/>
              <a:t>Edit Master text styles</a:t>
            </a:r>
          </a:p>
          <a:p>
            <a:pPr lvl="1"/>
            <a:r>
              <a:rPr lang="en-US"/>
              <a:t>Second level</a:t>
            </a:r>
          </a:p>
          <a:p>
            <a:pPr lvl="2"/>
            <a:r>
              <a:rPr lang="en-US"/>
              <a:t>Third level</a:t>
            </a:r>
          </a:p>
        </p:txBody>
      </p:sp>
      <p:sp>
        <p:nvSpPr>
          <p:cNvPr id="13" name="Content Placeholder 12">
            <a:extLst>
              <a:ext uri="{FF2B5EF4-FFF2-40B4-BE49-F238E27FC236}">
                <a16:creationId xmlns:a16="http://schemas.microsoft.com/office/drawing/2014/main" id="{8F149B63-6659-40A6-BC53-019A373EC567}"/>
              </a:ext>
            </a:extLst>
          </p:cNvPr>
          <p:cNvSpPr>
            <a:spLocks noGrp="1"/>
          </p:cNvSpPr>
          <p:nvPr>
            <p:ph sz="quarter" idx="26"/>
          </p:nvPr>
        </p:nvSpPr>
        <p:spPr>
          <a:xfrm>
            <a:off x="359259" y="4112003"/>
            <a:ext cx="11472736" cy="2088000"/>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83782556"/>
      </p:ext>
    </p:extLst>
  </p:cSld>
  <p:clrMapOvr>
    <a:masterClrMapping/>
  </p:clrMapOvr>
  <p:extLst>
    <p:ext uri="{DCECCB84-F9BA-43D5-87BE-67443E8EF086}">
      <p15:sldGuideLst xmlns:p15="http://schemas.microsoft.com/office/powerpoint/2012/main">
        <p15:guide id="5" pos="288">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1+2 Horizontal">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D5AA219-A4DD-4FD4-AD9F-5C19ACB626C2}"/>
              </a:ext>
            </a:extLst>
          </p:cNvPr>
          <p:cNvGraphicFramePr>
            <a:graphicFrameLocks noChangeAspect="1"/>
          </p:cNvGraphicFramePr>
          <p:nvPr>
            <p:custDataLst>
              <p:tags r:id="rId1"/>
            </p:custDataLst>
            <p:extLst>
              <p:ext uri="{D42A27DB-BD31-4B8C-83A1-F6EECF244321}">
                <p14:modId xmlns:p14="http://schemas.microsoft.com/office/powerpoint/2010/main" val="29205830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4D5AA219-A4DD-4FD4-AD9F-5C19ACB626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p:nvPr>
        </p:nvSpPr>
        <p:spPr>
          <a:xfrm>
            <a:off x="359999" y="72000"/>
            <a:ext cx="11471997" cy="864000"/>
          </a:xfrm>
        </p:spPr>
        <p:txBody>
          <a:bodyPr vert="horz" lIns="0" rIns="0">
            <a:noAutofit/>
          </a:bodyPr>
          <a:lstStyle>
            <a:lvl1pPr>
              <a:defRPr>
                <a:solidFill>
                  <a:srgbClr val="123D80"/>
                </a:solidFill>
              </a:defRPr>
            </a:lvl1pPr>
          </a:lstStyle>
          <a:p>
            <a:r>
              <a:rPr lang="en-US"/>
              <a:t>Click to edit Master title style</a:t>
            </a:r>
            <a:endParaRPr lang="en-US" dirty="0"/>
          </a:p>
        </p:txBody>
      </p:sp>
      <p:sp>
        <p:nvSpPr>
          <p:cNvPr id="10" name="Text Placeholder 18">
            <a:extLst>
              <a:ext uri="{FF2B5EF4-FFF2-40B4-BE49-F238E27FC236}">
                <a16:creationId xmlns:a16="http://schemas.microsoft.com/office/drawing/2014/main" id="{3CF3BCFF-4E6F-1D4A-AA1F-F698E02941D3}"/>
              </a:ext>
            </a:extLst>
          </p:cNvPr>
          <p:cNvSpPr>
            <a:spLocks noGrp="1"/>
          </p:cNvSpPr>
          <p:nvPr>
            <p:ph type="body" sz="quarter" idx="14"/>
          </p:nvPr>
        </p:nvSpPr>
        <p:spPr>
          <a:xfrm>
            <a:off x="359999" y="1016001"/>
            <a:ext cx="11472737"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Edit Master text styles</a:t>
            </a:r>
          </a:p>
        </p:txBody>
      </p:sp>
      <p:sp>
        <p:nvSpPr>
          <p:cNvPr id="86" name="Text Placeholder 85">
            <a:extLst>
              <a:ext uri="{FF2B5EF4-FFF2-40B4-BE49-F238E27FC236}">
                <a16:creationId xmlns:a16="http://schemas.microsoft.com/office/drawing/2014/main" id="{F5B18523-20E6-43D3-8B29-643A436EEF17}"/>
              </a:ext>
            </a:extLst>
          </p:cNvPr>
          <p:cNvSpPr>
            <a:spLocks noGrp="1"/>
          </p:cNvSpPr>
          <p:nvPr>
            <p:ph type="body" sz="quarter" idx="19"/>
          </p:nvPr>
        </p:nvSpPr>
        <p:spPr>
          <a:xfrm>
            <a:off x="359259" y="3680003"/>
            <a:ext cx="5364000" cy="432000"/>
          </a:xfrm>
          <a:noFill/>
        </p:spPr>
        <p:txBody>
          <a:bodyPr vert="horz" lIns="0" tIns="0" rIns="0" bIns="72000" rtlCol="0" anchor="b">
            <a:noAutofit/>
          </a:bodyPr>
          <a:lstStyle>
            <a:lvl1pPr marL="0" indent="0">
              <a:buNone/>
              <a:defRPr lang="en-US" sz="1600" b="1" i="0" smtClean="0">
                <a:solidFill>
                  <a:schemeClr val="tx2"/>
                </a:solidFill>
                <a:latin typeface="+mj-lt"/>
                <a:ea typeface="Open Sans Extrabold" panose="020B0606030504020204" pitchFamily="34" charset="0"/>
                <a:cs typeface="Open Sans Extrabold" panose="020B0606030504020204" pitchFamily="34" charset="0"/>
              </a:defRPr>
            </a:lvl1pPr>
            <a:lvl2pPr>
              <a:defRPr lang="en-US" b="0" smtClean="0"/>
            </a:lvl2pPr>
            <a:lvl3pPr>
              <a:defRPr lang="en-US" b="0" smtClean="0"/>
            </a:lvl3pPr>
            <a:lvl4pPr>
              <a:defRPr lang="en-US" b="0" smtClean="0"/>
            </a:lvl4pPr>
            <a:lvl5pPr>
              <a:defRPr lang="en-US" b="0"/>
            </a:lvl5pPr>
          </a:lstStyle>
          <a:p>
            <a:pPr marL="180000" lvl="0" indent="-180000"/>
            <a:r>
              <a:rPr lang="en-US"/>
              <a:t>Edit Master text styles</a:t>
            </a:r>
          </a:p>
        </p:txBody>
      </p:sp>
      <p:sp>
        <p:nvSpPr>
          <p:cNvPr id="90" name="Text Placeholder 89">
            <a:extLst>
              <a:ext uri="{FF2B5EF4-FFF2-40B4-BE49-F238E27FC236}">
                <a16:creationId xmlns:a16="http://schemas.microsoft.com/office/drawing/2014/main" id="{F2E872A2-7B05-40C0-ABDC-056426DA0C33}"/>
              </a:ext>
            </a:extLst>
          </p:cNvPr>
          <p:cNvSpPr>
            <a:spLocks noGrp="1"/>
          </p:cNvSpPr>
          <p:nvPr>
            <p:ph type="body" sz="quarter" idx="20"/>
          </p:nvPr>
        </p:nvSpPr>
        <p:spPr>
          <a:xfrm>
            <a:off x="6468000" y="3680003"/>
            <a:ext cx="5364000" cy="432000"/>
          </a:xfrm>
          <a:noFill/>
        </p:spPr>
        <p:txBody>
          <a:bodyPr vert="horz" lIns="0" tIns="0" rIns="0" bIns="72000" rtlCol="0" anchor="b">
            <a:noAutofit/>
          </a:bodyPr>
          <a:lstStyle>
            <a:lvl1pPr marL="0" indent="0">
              <a:buNone/>
              <a:defRPr lang="en-US" sz="1600" b="1" i="0" smtClean="0">
                <a:solidFill>
                  <a:schemeClr val="tx2"/>
                </a:solidFill>
                <a:latin typeface="+mj-lt"/>
                <a:ea typeface="Open Sans Extrabold" panose="020B0606030504020204" pitchFamily="34" charset="0"/>
                <a:cs typeface="Open Sans Extrabold" panose="020B0606030504020204" pitchFamily="34" charset="0"/>
              </a:defRPr>
            </a:lvl1pPr>
            <a:lvl2pPr>
              <a:defRPr lang="en-US" b="0" smtClean="0"/>
            </a:lvl2pPr>
            <a:lvl3pPr>
              <a:defRPr lang="en-US" b="0" smtClean="0"/>
            </a:lvl3pPr>
            <a:lvl4pPr>
              <a:defRPr lang="en-US" b="0" smtClean="0"/>
            </a:lvl4pPr>
            <a:lvl5pPr>
              <a:defRPr lang="en-US" b="0"/>
            </a:lvl5pPr>
          </a:lstStyle>
          <a:p>
            <a:pPr marL="180000" lvl="0" indent="-180000"/>
            <a:r>
              <a:rPr lang="en-US"/>
              <a:t>Edit Master text styles</a:t>
            </a:r>
          </a:p>
        </p:txBody>
      </p:sp>
      <p:cxnSp>
        <p:nvCxnSpPr>
          <p:cNvPr id="16" name="Straight Connector 15">
            <a:extLst>
              <a:ext uri="{FF2B5EF4-FFF2-40B4-BE49-F238E27FC236}">
                <a16:creationId xmlns:a16="http://schemas.microsoft.com/office/drawing/2014/main" id="{23604A23-3BBF-4318-9ED0-EEAAB406C741}"/>
              </a:ext>
            </a:extLst>
          </p:cNvPr>
          <p:cNvCxnSpPr>
            <a:cxnSpLocks/>
          </p:cNvCxnSpPr>
          <p:nvPr/>
        </p:nvCxnSpPr>
        <p:spPr>
          <a:xfrm>
            <a:off x="0" y="936000"/>
            <a:ext cx="12192000" cy="0"/>
          </a:xfrm>
          <a:prstGeom prst="line">
            <a:avLst/>
          </a:prstGeom>
          <a:ln>
            <a:solidFill>
              <a:srgbClr val="123D80"/>
            </a:solidFill>
          </a:ln>
        </p:spPr>
        <p:style>
          <a:lnRef idx="1">
            <a:schemeClr val="accent1"/>
          </a:lnRef>
          <a:fillRef idx="0">
            <a:schemeClr val="accent1"/>
          </a:fillRef>
          <a:effectRef idx="0">
            <a:schemeClr val="accent1"/>
          </a:effectRef>
          <a:fontRef idx="minor">
            <a:schemeClr val="tx1"/>
          </a:fontRef>
        </p:style>
      </p:cxnSp>
      <p:sp>
        <p:nvSpPr>
          <p:cNvPr id="9" name="Footer Placeholder 8">
            <a:extLst>
              <a:ext uri="{FF2B5EF4-FFF2-40B4-BE49-F238E27FC236}">
                <a16:creationId xmlns:a16="http://schemas.microsoft.com/office/drawing/2014/main" id="{13058D90-5F1A-46AB-B944-AD4583F7CFFD}"/>
              </a:ext>
            </a:extLst>
          </p:cNvPr>
          <p:cNvSpPr>
            <a:spLocks noGrp="1"/>
          </p:cNvSpPr>
          <p:nvPr>
            <p:ph type="ftr" sz="quarter" idx="23"/>
          </p:nvPr>
        </p:nvSpPr>
        <p:spPr/>
        <p:txBody>
          <a:bodyPr/>
          <a:lstStyle/>
          <a:p>
            <a:r>
              <a:rPr lang="en-US"/>
              <a:t>PROPRIETARY &amp; CONFIDENTIAL</a:t>
            </a:r>
            <a:endParaRPr lang="en-US" dirty="0"/>
          </a:p>
        </p:txBody>
      </p:sp>
      <p:sp>
        <p:nvSpPr>
          <p:cNvPr id="6" name="Content Placeholder 5">
            <a:extLst>
              <a:ext uri="{FF2B5EF4-FFF2-40B4-BE49-F238E27FC236}">
                <a16:creationId xmlns:a16="http://schemas.microsoft.com/office/drawing/2014/main" id="{F5B1586B-D3B7-46F0-81FC-7D4CB9995483}"/>
              </a:ext>
            </a:extLst>
          </p:cNvPr>
          <p:cNvSpPr>
            <a:spLocks noGrp="1"/>
          </p:cNvSpPr>
          <p:nvPr>
            <p:ph sz="quarter" idx="24"/>
          </p:nvPr>
        </p:nvSpPr>
        <p:spPr>
          <a:xfrm>
            <a:off x="359258" y="1453704"/>
            <a:ext cx="11472737" cy="2088000"/>
          </a:xfrm>
        </p:spPr>
        <p:txBody>
          <a:bodyPr/>
          <a:lstStyle/>
          <a:p>
            <a:pPr lvl="0"/>
            <a:r>
              <a:rPr lang="en-US"/>
              <a:t>Edit Master text styles</a:t>
            </a:r>
          </a:p>
          <a:p>
            <a:pPr lvl="1"/>
            <a:r>
              <a:rPr lang="en-US"/>
              <a:t>Second level</a:t>
            </a:r>
          </a:p>
          <a:p>
            <a:pPr lvl="2"/>
            <a:r>
              <a:rPr lang="en-US"/>
              <a:t>Third level</a:t>
            </a:r>
          </a:p>
        </p:txBody>
      </p:sp>
      <p:sp>
        <p:nvSpPr>
          <p:cNvPr id="13" name="Content Placeholder 12">
            <a:extLst>
              <a:ext uri="{FF2B5EF4-FFF2-40B4-BE49-F238E27FC236}">
                <a16:creationId xmlns:a16="http://schemas.microsoft.com/office/drawing/2014/main" id="{8F149B63-6659-40A6-BC53-019A373EC567}"/>
              </a:ext>
            </a:extLst>
          </p:cNvPr>
          <p:cNvSpPr>
            <a:spLocks noGrp="1"/>
          </p:cNvSpPr>
          <p:nvPr>
            <p:ph sz="quarter" idx="26"/>
          </p:nvPr>
        </p:nvSpPr>
        <p:spPr>
          <a:xfrm>
            <a:off x="359259" y="4112003"/>
            <a:ext cx="5364000" cy="2088000"/>
          </a:xfrm>
        </p:spPr>
        <p:txBody>
          <a:bodyPr/>
          <a:lstStyle/>
          <a:p>
            <a:pPr lvl="0"/>
            <a:r>
              <a:rPr lang="en-US"/>
              <a:t>Edit Master text styles</a:t>
            </a:r>
          </a:p>
          <a:p>
            <a:pPr lvl="1"/>
            <a:r>
              <a:rPr lang="en-US"/>
              <a:t>Second level</a:t>
            </a:r>
          </a:p>
          <a:p>
            <a:pPr lvl="2"/>
            <a:r>
              <a:rPr lang="en-US"/>
              <a:t>Third level</a:t>
            </a:r>
          </a:p>
        </p:txBody>
      </p:sp>
      <p:sp>
        <p:nvSpPr>
          <p:cNvPr id="17" name="Content Placeholder 16">
            <a:extLst>
              <a:ext uri="{FF2B5EF4-FFF2-40B4-BE49-F238E27FC236}">
                <a16:creationId xmlns:a16="http://schemas.microsoft.com/office/drawing/2014/main" id="{BD16868A-FFB6-4B4A-93C9-FB95ECB41196}"/>
              </a:ext>
            </a:extLst>
          </p:cNvPr>
          <p:cNvSpPr>
            <a:spLocks noGrp="1"/>
          </p:cNvSpPr>
          <p:nvPr>
            <p:ph sz="quarter" idx="27"/>
          </p:nvPr>
        </p:nvSpPr>
        <p:spPr>
          <a:xfrm>
            <a:off x="6468000" y="4112003"/>
            <a:ext cx="5364000" cy="2088000"/>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57345017"/>
      </p:ext>
    </p:extLst>
  </p:cSld>
  <p:clrMapOvr>
    <a:masterClrMapping/>
  </p:clrMapOvr>
  <p:extLst>
    <p:ext uri="{DCECCB84-F9BA-43D5-87BE-67443E8EF086}">
      <p15:sldGuideLst xmlns:p15="http://schemas.microsoft.com/office/powerpoint/2012/main">
        <p15:guide id="5" pos="288">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2+1 Horizontal">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D5AA219-A4DD-4FD4-AD9F-5C19ACB626C2}"/>
              </a:ext>
            </a:extLst>
          </p:cNvPr>
          <p:cNvGraphicFramePr>
            <a:graphicFrameLocks noChangeAspect="1"/>
          </p:cNvGraphicFramePr>
          <p:nvPr>
            <p:custDataLst>
              <p:tags r:id="rId1"/>
            </p:custDataLst>
            <p:extLst>
              <p:ext uri="{D42A27DB-BD31-4B8C-83A1-F6EECF244321}">
                <p14:modId xmlns:p14="http://schemas.microsoft.com/office/powerpoint/2010/main" val="21236292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Object 4" hidden="1">
                        <a:extLst>
                          <a:ext uri="{FF2B5EF4-FFF2-40B4-BE49-F238E27FC236}">
                            <a16:creationId xmlns:a16="http://schemas.microsoft.com/office/drawing/2014/main" id="{4D5AA219-A4DD-4FD4-AD9F-5C19ACB626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6D21847-89D8-4B0B-B71A-4208248E7C79}"/>
              </a:ext>
            </a:extLst>
          </p:cNvPr>
          <p:cNvSpPr>
            <a:spLocks noGrp="1"/>
          </p:cNvSpPr>
          <p:nvPr>
            <p:ph type="title"/>
          </p:nvPr>
        </p:nvSpPr>
        <p:spPr>
          <a:xfrm>
            <a:off x="359999" y="72000"/>
            <a:ext cx="11471997" cy="864000"/>
          </a:xfrm>
        </p:spPr>
        <p:txBody>
          <a:bodyPr vert="horz" lIns="0" rIns="0">
            <a:noAutofit/>
          </a:bodyPr>
          <a:lstStyle>
            <a:lvl1pPr>
              <a:defRPr>
                <a:solidFill>
                  <a:srgbClr val="123D80"/>
                </a:solidFill>
              </a:defRPr>
            </a:lvl1pPr>
          </a:lstStyle>
          <a:p>
            <a:r>
              <a:rPr lang="en-US"/>
              <a:t>Click to edit Master title style</a:t>
            </a:r>
            <a:endParaRPr lang="en-US" dirty="0"/>
          </a:p>
        </p:txBody>
      </p:sp>
      <p:sp>
        <p:nvSpPr>
          <p:cNvPr id="7" name="Text Placeholder 18">
            <a:extLst>
              <a:ext uri="{FF2B5EF4-FFF2-40B4-BE49-F238E27FC236}">
                <a16:creationId xmlns:a16="http://schemas.microsoft.com/office/drawing/2014/main" id="{9FDFF3B7-E0F4-5F4E-B0BE-76D6D047A0F9}"/>
              </a:ext>
            </a:extLst>
          </p:cNvPr>
          <p:cNvSpPr>
            <a:spLocks noGrp="1"/>
          </p:cNvSpPr>
          <p:nvPr>
            <p:ph type="body" sz="quarter" idx="10"/>
          </p:nvPr>
        </p:nvSpPr>
        <p:spPr>
          <a:xfrm>
            <a:off x="6468000" y="1016001"/>
            <a:ext cx="5364000"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Edit Master text styles</a:t>
            </a:r>
          </a:p>
        </p:txBody>
      </p:sp>
      <p:sp>
        <p:nvSpPr>
          <p:cNvPr id="10" name="Text Placeholder 18">
            <a:extLst>
              <a:ext uri="{FF2B5EF4-FFF2-40B4-BE49-F238E27FC236}">
                <a16:creationId xmlns:a16="http://schemas.microsoft.com/office/drawing/2014/main" id="{3CF3BCFF-4E6F-1D4A-AA1F-F698E02941D3}"/>
              </a:ext>
            </a:extLst>
          </p:cNvPr>
          <p:cNvSpPr>
            <a:spLocks noGrp="1"/>
          </p:cNvSpPr>
          <p:nvPr>
            <p:ph type="body" sz="quarter" idx="14"/>
          </p:nvPr>
        </p:nvSpPr>
        <p:spPr>
          <a:xfrm>
            <a:off x="360000" y="1016001"/>
            <a:ext cx="5364000" cy="432000"/>
          </a:xfrm>
          <a:prstGeom prst="rect">
            <a:avLst/>
          </a:prstGeom>
          <a:noFill/>
        </p:spPr>
        <p:txBody>
          <a:bodyPr tIns="0" bIns="72000" anchor="b">
            <a:noAutofit/>
          </a:bodyPr>
          <a:lstStyle>
            <a:lvl1pPr marL="0" indent="0">
              <a:buFont typeface="Arial" panose="020B0604020202020204" pitchFamily="34" charset="0"/>
              <a:buNone/>
              <a:defRPr sz="1600" b="1" i="0">
                <a:solidFill>
                  <a:schemeClr val="tx2"/>
                </a:solidFill>
                <a:latin typeface="+mj-lt"/>
                <a:ea typeface="Open Sans Extrabold" panose="020B0606030504020204" pitchFamily="34" charset="0"/>
                <a:cs typeface="Open Sans Extrabold" panose="020B0606030504020204" pitchFamily="34" charset="0"/>
              </a:defRPr>
            </a:lvl1pPr>
            <a:lvl2pPr marL="457178" indent="0">
              <a:buNone/>
              <a:defRPr b="0"/>
            </a:lvl2pPr>
            <a:lvl3pPr marL="914354" indent="0">
              <a:buNone/>
              <a:defRPr b="0"/>
            </a:lvl3pPr>
            <a:lvl4pPr marL="1371532" indent="0">
              <a:buNone/>
              <a:defRPr b="0"/>
            </a:lvl4pPr>
            <a:lvl5pPr marL="1828709" indent="0">
              <a:buNone/>
              <a:defRPr b="0"/>
            </a:lvl5pPr>
          </a:lstStyle>
          <a:p>
            <a:pPr lvl="0"/>
            <a:r>
              <a:rPr lang="en-US"/>
              <a:t>Edit Master text styles</a:t>
            </a:r>
          </a:p>
        </p:txBody>
      </p:sp>
      <p:sp>
        <p:nvSpPr>
          <p:cNvPr id="86" name="Text Placeholder 85">
            <a:extLst>
              <a:ext uri="{FF2B5EF4-FFF2-40B4-BE49-F238E27FC236}">
                <a16:creationId xmlns:a16="http://schemas.microsoft.com/office/drawing/2014/main" id="{F5B18523-20E6-43D3-8B29-643A436EEF17}"/>
              </a:ext>
            </a:extLst>
          </p:cNvPr>
          <p:cNvSpPr>
            <a:spLocks noGrp="1"/>
          </p:cNvSpPr>
          <p:nvPr>
            <p:ph type="body" sz="quarter" idx="19"/>
          </p:nvPr>
        </p:nvSpPr>
        <p:spPr>
          <a:xfrm>
            <a:off x="359258" y="3680003"/>
            <a:ext cx="11472737" cy="432000"/>
          </a:xfrm>
          <a:noFill/>
        </p:spPr>
        <p:txBody>
          <a:bodyPr vert="horz" lIns="0" tIns="0" rIns="0" bIns="72000" rtlCol="0" anchor="b">
            <a:noAutofit/>
          </a:bodyPr>
          <a:lstStyle>
            <a:lvl1pPr marL="0" indent="0">
              <a:buNone/>
              <a:defRPr lang="en-US" sz="1600" b="1" i="0" smtClean="0">
                <a:solidFill>
                  <a:schemeClr val="tx2"/>
                </a:solidFill>
                <a:latin typeface="+mj-lt"/>
                <a:ea typeface="Open Sans Extrabold" panose="020B0606030504020204" pitchFamily="34" charset="0"/>
                <a:cs typeface="Open Sans Extrabold" panose="020B0606030504020204" pitchFamily="34" charset="0"/>
              </a:defRPr>
            </a:lvl1pPr>
            <a:lvl2pPr>
              <a:defRPr lang="en-US" b="0" smtClean="0"/>
            </a:lvl2pPr>
            <a:lvl3pPr>
              <a:defRPr lang="en-US" b="0" smtClean="0"/>
            </a:lvl3pPr>
            <a:lvl4pPr>
              <a:defRPr lang="en-US" b="0" smtClean="0"/>
            </a:lvl4pPr>
            <a:lvl5pPr>
              <a:defRPr lang="en-US" b="0"/>
            </a:lvl5pPr>
          </a:lstStyle>
          <a:p>
            <a:pPr marL="180000" lvl="0" indent="-180000"/>
            <a:r>
              <a:rPr lang="en-US"/>
              <a:t>Edit Master text styles</a:t>
            </a:r>
          </a:p>
        </p:txBody>
      </p:sp>
      <p:cxnSp>
        <p:nvCxnSpPr>
          <p:cNvPr id="16" name="Straight Connector 15">
            <a:extLst>
              <a:ext uri="{FF2B5EF4-FFF2-40B4-BE49-F238E27FC236}">
                <a16:creationId xmlns:a16="http://schemas.microsoft.com/office/drawing/2014/main" id="{23604A23-3BBF-4318-9ED0-EEAAB406C741}"/>
              </a:ext>
            </a:extLst>
          </p:cNvPr>
          <p:cNvCxnSpPr>
            <a:cxnSpLocks/>
          </p:cNvCxnSpPr>
          <p:nvPr/>
        </p:nvCxnSpPr>
        <p:spPr>
          <a:xfrm>
            <a:off x="0" y="936000"/>
            <a:ext cx="12192000" cy="0"/>
          </a:xfrm>
          <a:prstGeom prst="line">
            <a:avLst/>
          </a:prstGeom>
          <a:ln>
            <a:solidFill>
              <a:srgbClr val="123D80"/>
            </a:solidFill>
          </a:ln>
        </p:spPr>
        <p:style>
          <a:lnRef idx="1">
            <a:schemeClr val="accent1"/>
          </a:lnRef>
          <a:fillRef idx="0">
            <a:schemeClr val="accent1"/>
          </a:fillRef>
          <a:effectRef idx="0">
            <a:schemeClr val="accent1"/>
          </a:effectRef>
          <a:fontRef idx="minor">
            <a:schemeClr val="tx1"/>
          </a:fontRef>
        </p:style>
      </p:cxnSp>
      <p:sp>
        <p:nvSpPr>
          <p:cNvPr id="9" name="Footer Placeholder 8">
            <a:extLst>
              <a:ext uri="{FF2B5EF4-FFF2-40B4-BE49-F238E27FC236}">
                <a16:creationId xmlns:a16="http://schemas.microsoft.com/office/drawing/2014/main" id="{13058D90-5F1A-46AB-B944-AD4583F7CFFD}"/>
              </a:ext>
            </a:extLst>
          </p:cNvPr>
          <p:cNvSpPr>
            <a:spLocks noGrp="1"/>
          </p:cNvSpPr>
          <p:nvPr>
            <p:ph type="ftr" sz="quarter" idx="23"/>
          </p:nvPr>
        </p:nvSpPr>
        <p:spPr/>
        <p:txBody>
          <a:bodyPr/>
          <a:lstStyle/>
          <a:p>
            <a:r>
              <a:rPr lang="en-US"/>
              <a:t>PROPRIETARY &amp; CONFIDENTIAL</a:t>
            </a:r>
            <a:endParaRPr lang="en-US" dirty="0"/>
          </a:p>
        </p:txBody>
      </p:sp>
      <p:sp>
        <p:nvSpPr>
          <p:cNvPr id="6" name="Content Placeholder 5">
            <a:extLst>
              <a:ext uri="{FF2B5EF4-FFF2-40B4-BE49-F238E27FC236}">
                <a16:creationId xmlns:a16="http://schemas.microsoft.com/office/drawing/2014/main" id="{F5B1586B-D3B7-46F0-81FC-7D4CB9995483}"/>
              </a:ext>
            </a:extLst>
          </p:cNvPr>
          <p:cNvSpPr>
            <a:spLocks noGrp="1"/>
          </p:cNvSpPr>
          <p:nvPr>
            <p:ph sz="quarter" idx="24"/>
          </p:nvPr>
        </p:nvSpPr>
        <p:spPr>
          <a:xfrm>
            <a:off x="359259" y="1453704"/>
            <a:ext cx="5364000" cy="2088000"/>
          </a:xfrm>
        </p:spPr>
        <p:txBody>
          <a:bodyPr/>
          <a:lstStyle/>
          <a:p>
            <a:pPr lvl="0"/>
            <a:r>
              <a:rPr lang="en-US"/>
              <a:t>Edit Master text styles</a:t>
            </a:r>
          </a:p>
          <a:p>
            <a:pPr lvl="1"/>
            <a:r>
              <a:rPr lang="en-US"/>
              <a:t>Second level</a:t>
            </a:r>
          </a:p>
          <a:p>
            <a:pPr lvl="2"/>
            <a:r>
              <a:rPr lang="en-US"/>
              <a:t>Third level</a:t>
            </a:r>
          </a:p>
        </p:txBody>
      </p:sp>
      <p:sp>
        <p:nvSpPr>
          <p:cNvPr id="11" name="Content Placeholder 10">
            <a:extLst>
              <a:ext uri="{FF2B5EF4-FFF2-40B4-BE49-F238E27FC236}">
                <a16:creationId xmlns:a16="http://schemas.microsoft.com/office/drawing/2014/main" id="{BF18AC6B-FDE7-4CBD-ADE0-7C8293E4B553}"/>
              </a:ext>
            </a:extLst>
          </p:cNvPr>
          <p:cNvSpPr>
            <a:spLocks noGrp="1"/>
          </p:cNvSpPr>
          <p:nvPr>
            <p:ph sz="quarter" idx="25"/>
          </p:nvPr>
        </p:nvSpPr>
        <p:spPr>
          <a:xfrm>
            <a:off x="6468000" y="1453704"/>
            <a:ext cx="5364000" cy="2088000"/>
          </a:xfrm>
        </p:spPr>
        <p:txBody>
          <a:bodyPr/>
          <a:lstStyle/>
          <a:p>
            <a:pPr lvl="0"/>
            <a:r>
              <a:rPr lang="en-US"/>
              <a:t>Edit Master text styles</a:t>
            </a:r>
          </a:p>
          <a:p>
            <a:pPr lvl="1"/>
            <a:r>
              <a:rPr lang="en-US"/>
              <a:t>Second level</a:t>
            </a:r>
          </a:p>
          <a:p>
            <a:pPr lvl="2"/>
            <a:r>
              <a:rPr lang="en-US"/>
              <a:t>Third level</a:t>
            </a:r>
          </a:p>
        </p:txBody>
      </p:sp>
      <p:sp>
        <p:nvSpPr>
          <p:cNvPr id="13" name="Content Placeholder 12">
            <a:extLst>
              <a:ext uri="{FF2B5EF4-FFF2-40B4-BE49-F238E27FC236}">
                <a16:creationId xmlns:a16="http://schemas.microsoft.com/office/drawing/2014/main" id="{8F149B63-6659-40A6-BC53-019A373EC567}"/>
              </a:ext>
            </a:extLst>
          </p:cNvPr>
          <p:cNvSpPr>
            <a:spLocks noGrp="1"/>
          </p:cNvSpPr>
          <p:nvPr>
            <p:ph sz="quarter" idx="26"/>
          </p:nvPr>
        </p:nvSpPr>
        <p:spPr>
          <a:xfrm>
            <a:off x="359258" y="4112003"/>
            <a:ext cx="11472737" cy="2088000"/>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88683064"/>
      </p:ext>
    </p:extLst>
  </p:cSld>
  <p:clrMapOvr>
    <a:masterClrMapping/>
  </p:clrMapOvr>
  <p:extLst>
    <p:ext uri="{DCECCB84-F9BA-43D5-87BE-67443E8EF086}">
      <p15:sldGuideLst xmlns:p15="http://schemas.microsoft.com/office/powerpoint/2012/main">
        <p15:guide id="5" pos="288">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ags" Target="../tags/tag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oleObject" Target="../embeddings/oleObject1.bin"/><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 name="Rectangle 22" descr="casecode">
            <a:extLst>
              <a:ext uri="{FF2B5EF4-FFF2-40B4-BE49-F238E27FC236}">
                <a16:creationId xmlns:a16="http://schemas.microsoft.com/office/drawing/2014/main" id="{70F504E3-4739-4066-ADF3-5994FBFA654B}"/>
              </a:ext>
            </a:extLst>
          </p:cNvPr>
          <p:cNvSpPr>
            <a:spLocks noChangeArrowheads="1"/>
          </p:cNvSpPr>
          <p:nvPr/>
        </p:nvSpPr>
        <p:spPr bwMode="auto">
          <a:xfrm>
            <a:off x="8639178" y="6716778"/>
            <a:ext cx="3552822" cy="141222"/>
          </a:xfrm>
          <a:prstGeom prst="rect">
            <a:avLst/>
          </a:prstGeom>
        </p:spPr>
        <p:txBody>
          <a:bodyPr vert="horz" wrap="none" lIns="0" tIns="0" rIns="0" bIns="0" rtlCol="0" anchor="b">
            <a:noAutofit/>
          </a:bodyPr>
          <a:lstStyle/>
          <a:p>
            <a:pPr lvl="0" algn="r"/>
            <a:r>
              <a:rPr lang="en-US" sz="800" noProof="1">
                <a:solidFill>
                  <a:srgbClr val="FFFFFF"/>
                </a:solidFill>
                <a:sym typeface="+mn-lt"/>
              </a:rPr>
              <a:t>Wiley Blue Mac 2021-10.potx</a:t>
            </a:r>
          </a:p>
        </p:txBody>
      </p:sp>
      <p:graphicFrame>
        <p:nvGraphicFramePr>
          <p:cNvPr id="9" name="Object 8" hidden="1">
            <a:extLst>
              <a:ext uri="{FF2B5EF4-FFF2-40B4-BE49-F238E27FC236}">
                <a16:creationId xmlns:a16="http://schemas.microsoft.com/office/drawing/2014/main" id="{793C7218-E911-45FA-BD7F-C42C08E3003A}"/>
              </a:ext>
            </a:extLst>
          </p:cNvPr>
          <p:cNvGraphicFramePr>
            <a:graphicFrameLocks noChangeAspect="1"/>
          </p:cNvGraphicFramePr>
          <p:nvPr>
            <p:custDataLst>
              <p:tags r:id="rId42"/>
            </p:custDataLst>
            <p:extLst>
              <p:ext uri="{D42A27DB-BD31-4B8C-83A1-F6EECF244321}">
                <p14:modId xmlns:p14="http://schemas.microsoft.com/office/powerpoint/2010/main" val="37847495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3" imgW="410" imgH="409" progId="TCLayout.ActiveDocument.1">
                  <p:embed/>
                </p:oleObj>
              </mc:Choice>
              <mc:Fallback>
                <p:oleObj name="think-cell Slide" r:id="rId43" imgW="410" imgH="409" progId="TCLayout.ActiveDocument.1">
                  <p:embed/>
                  <p:pic>
                    <p:nvPicPr>
                      <p:cNvPr id="9" name="Object 8" hidden="1">
                        <a:extLst>
                          <a:ext uri="{FF2B5EF4-FFF2-40B4-BE49-F238E27FC236}">
                            <a16:creationId xmlns:a16="http://schemas.microsoft.com/office/drawing/2014/main" id="{793C7218-E911-45FA-BD7F-C42C08E3003A}"/>
                          </a:ext>
                        </a:extLst>
                      </p:cNvPr>
                      <p:cNvPicPr/>
                      <p:nvPr/>
                    </p:nvPicPr>
                    <p:blipFill>
                      <a:blip r:embed="rId44"/>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A9B2C415-378A-4B23-B8CF-C1989FA65691}"/>
              </a:ext>
            </a:extLst>
          </p:cNvPr>
          <p:cNvSpPr>
            <a:spLocks noGrp="1"/>
          </p:cNvSpPr>
          <p:nvPr>
            <p:ph type="title"/>
          </p:nvPr>
        </p:nvSpPr>
        <p:spPr>
          <a:xfrm>
            <a:off x="360000" y="72000"/>
            <a:ext cx="11471989" cy="864000"/>
          </a:xfrm>
          <a:prstGeom prst="rect">
            <a:avLst/>
          </a:prstGeom>
        </p:spPr>
        <p:txBody>
          <a:bodyPr vert="horz" lIns="0" tIns="36000" rIns="0" bIns="36000" rtlCol="0" anchor="b">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DF0A601-27A4-402B-8750-A83284B64FD3}"/>
              </a:ext>
            </a:extLst>
          </p:cNvPr>
          <p:cNvSpPr>
            <a:spLocks noGrp="1"/>
          </p:cNvSpPr>
          <p:nvPr>
            <p:ph type="body" idx="1"/>
          </p:nvPr>
        </p:nvSpPr>
        <p:spPr>
          <a:xfrm>
            <a:off x="360000" y="1106834"/>
            <a:ext cx="11471983" cy="5093169"/>
          </a:xfrm>
          <a:prstGeom prst="rect">
            <a:avLst/>
          </a:prstGeom>
        </p:spPr>
        <p:txBody>
          <a:bodyPr vert="horz" lIns="0" tIns="3600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descr="A picture containing icon&#10;&#10;Description automatically generated">
            <a:extLst>
              <a:ext uri="{FF2B5EF4-FFF2-40B4-BE49-F238E27FC236}">
                <a16:creationId xmlns:a16="http://schemas.microsoft.com/office/drawing/2014/main" id="{A434548A-F92B-46D8-9A54-C31B0F911E37}"/>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360000" y="6408810"/>
            <a:ext cx="1042286" cy="217143"/>
          </a:xfrm>
          <a:prstGeom prst="rect">
            <a:avLst/>
          </a:prstGeom>
        </p:spPr>
      </p:pic>
      <p:sp>
        <p:nvSpPr>
          <p:cNvPr id="13" name="Footer Placeholder 12">
            <a:extLst>
              <a:ext uri="{FF2B5EF4-FFF2-40B4-BE49-F238E27FC236}">
                <a16:creationId xmlns:a16="http://schemas.microsoft.com/office/drawing/2014/main" id="{E708102F-7186-48D2-A575-6A2E61127AC5}"/>
              </a:ext>
            </a:extLst>
          </p:cNvPr>
          <p:cNvSpPr>
            <a:spLocks noGrp="1"/>
          </p:cNvSpPr>
          <p:nvPr>
            <p:ph type="ftr" sz="quarter" idx="3"/>
          </p:nvPr>
        </p:nvSpPr>
        <p:spPr>
          <a:xfrm>
            <a:off x="7866240" y="6442144"/>
            <a:ext cx="3600000" cy="216000"/>
          </a:xfrm>
          <a:prstGeom prst="rect">
            <a:avLst/>
          </a:prstGeom>
        </p:spPr>
        <p:txBody>
          <a:bodyPr vert="horz" lIns="0" tIns="0" rIns="0" bIns="0" rtlCol="0" anchor="b"/>
          <a:lstStyle>
            <a:lvl1pPr algn="r">
              <a:defRPr sz="1000">
                <a:solidFill>
                  <a:srgbClr val="383838"/>
                </a:solidFill>
              </a:defRPr>
            </a:lvl1pPr>
          </a:lstStyle>
          <a:p>
            <a:r>
              <a:rPr lang="en-US" dirty="0"/>
              <a:t>PROPRIETARY &amp; CONFIDENTIAL</a:t>
            </a:r>
          </a:p>
        </p:txBody>
      </p:sp>
      <p:sp>
        <p:nvSpPr>
          <p:cNvPr id="10" name="TextBox 9">
            <a:extLst>
              <a:ext uri="{FF2B5EF4-FFF2-40B4-BE49-F238E27FC236}">
                <a16:creationId xmlns:a16="http://schemas.microsoft.com/office/drawing/2014/main" id="{8098D853-17D6-4E0A-B4A3-81C3914D46D6}"/>
              </a:ext>
            </a:extLst>
          </p:cNvPr>
          <p:cNvSpPr txBox="1"/>
          <p:nvPr/>
        </p:nvSpPr>
        <p:spPr>
          <a:xfrm>
            <a:off x="11466240" y="6442144"/>
            <a:ext cx="360000" cy="216000"/>
          </a:xfrm>
          <a:prstGeom prst="rect">
            <a:avLst/>
          </a:prstGeom>
          <a:noFill/>
        </p:spPr>
        <p:txBody>
          <a:bodyPr wrap="square" lIns="0" tIns="0" rIns="0" bIns="0" rtlCol="0" anchor="b">
            <a:noAutofit/>
          </a:bodyPr>
          <a:lstStyle/>
          <a:p>
            <a:pPr algn="r"/>
            <a:fld id="{9B6D7789-1921-484D-A3F9-4FF3D340B298}" type="slidenum">
              <a:rPr lang="en-US" sz="1000" smtClean="0"/>
              <a:pPr algn="r"/>
              <a:t>‹#›</a:t>
            </a:fld>
            <a:endParaRPr lang="en-US" sz="1000" dirty="0"/>
          </a:p>
        </p:txBody>
      </p:sp>
    </p:spTree>
    <p:extLst>
      <p:ext uri="{BB962C8B-B14F-4D97-AF65-F5344CB8AC3E}">
        <p14:creationId xmlns:p14="http://schemas.microsoft.com/office/powerpoint/2010/main" val="1319646184"/>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4023" r:id="rId6"/>
    <p:sldLayoutId id="2147484032" r:id="rId7"/>
    <p:sldLayoutId id="2147484025" r:id="rId8"/>
    <p:sldLayoutId id="2147484024" r:id="rId9"/>
    <p:sldLayoutId id="2147484022" r:id="rId10"/>
    <p:sldLayoutId id="2147484021" r:id="rId11"/>
    <p:sldLayoutId id="2147483990" r:id="rId12"/>
    <p:sldLayoutId id="2147484026" r:id="rId13"/>
    <p:sldLayoutId id="2147484042" r:id="rId14"/>
    <p:sldLayoutId id="2147484033" r:id="rId15"/>
    <p:sldLayoutId id="2147484037" r:id="rId16"/>
    <p:sldLayoutId id="2147484034" r:id="rId17"/>
    <p:sldLayoutId id="2147484038" r:id="rId18"/>
    <p:sldLayoutId id="2147484035" r:id="rId19"/>
    <p:sldLayoutId id="2147484036" r:id="rId20"/>
    <p:sldLayoutId id="2147483991" r:id="rId21"/>
    <p:sldLayoutId id="2147484020" r:id="rId22"/>
    <p:sldLayoutId id="2147483992" r:id="rId23"/>
    <p:sldLayoutId id="2147483993" r:id="rId24"/>
    <p:sldLayoutId id="2147483994" r:id="rId25"/>
    <p:sldLayoutId id="2147483995" r:id="rId26"/>
    <p:sldLayoutId id="2147483996" r:id="rId27"/>
    <p:sldLayoutId id="2147483997" r:id="rId28"/>
    <p:sldLayoutId id="2147484000" r:id="rId29"/>
    <p:sldLayoutId id="2147484001" r:id="rId30"/>
    <p:sldLayoutId id="2147484002" r:id="rId31"/>
    <p:sldLayoutId id="2147484003" r:id="rId32"/>
    <p:sldLayoutId id="2147484004" r:id="rId33"/>
    <p:sldLayoutId id="2147484040" r:id="rId34"/>
    <p:sldLayoutId id="2147484008" r:id="rId35"/>
    <p:sldLayoutId id="2147484011" r:id="rId36"/>
    <p:sldLayoutId id="2147484014" r:id="rId37"/>
    <p:sldLayoutId id="2147484041" r:id="rId38"/>
    <p:sldLayoutId id="2147484015" r:id="rId39"/>
    <p:sldLayoutId id="2147484016" r:id="rId40"/>
  </p:sldLayoutIdLst>
  <p:hf hdr="0" dt="0"/>
  <p:txStyles>
    <p:titleStyle>
      <a:lvl1pPr algn="l" defTabSz="914400" rtl="0" eaLnBrk="1" latinLnBrk="0" hangingPunct="1">
        <a:lnSpc>
          <a:spcPct val="90000"/>
        </a:lnSpc>
        <a:spcBef>
          <a:spcPct val="0"/>
        </a:spcBef>
        <a:buNone/>
        <a:defRPr sz="2800" b="1" i="0" kern="1200">
          <a:solidFill>
            <a:srgbClr val="123D80"/>
          </a:solidFill>
          <a:latin typeface="+mj-lt"/>
          <a:ea typeface="Open Sans Extrabold" panose="020B0606030504020204" pitchFamily="34" charset="0"/>
          <a:cs typeface="Open Sans Extrabold" panose="020B0606030504020204" pitchFamily="34" charset="0"/>
        </a:defRPr>
      </a:lvl1pPr>
    </p:titleStyle>
    <p:bodyStyle>
      <a:lvl1pPr marL="180000" indent="-180000" algn="l" defTabSz="914400" rtl="0" eaLnBrk="1" latinLnBrk="0" hangingPunct="1">
        <a:lnSpc>
          <a:spcPct val="90000"/>
        </a:lnSpc>
        <a:spcBef>
          <a:spcPts val="900"/>
        </a:spcBef>
        <a:spcAft>
          <a:spcPts val="0"/>
        </a:spcAft>
        <a:buClr>
          <a:schemeClr val="tx1"/>
        </a:buClr>
        <a:buFont typeface="Wingdings" pitchFamily="2" charset="2"/>
        <a:buChar char="§"/>
        <a:defRPr sz="1400" kern="1200">
          <a:solidFill>
            <a:schemeClr val="tx1"/>
          </a:solidFill>
          <a:latin typeface="+mn-lt"/>
          <a:ea typeface="Open Sans" panose="020B0606030504020204" pitchFamily="34" charset="0"/>
          <a:cs typeface="Open Sans" panose="020B0606030504020204" pitchFamily="34" charset="0"/>
        </a:defRPr>
      </a:lvl1pPr>
      <a:lvl2pPr marL="360000" indent="-180000" algn="l" defTabSz="914400" rtl="0" eaLnBrk="1" latinLnBrk="0" hangingPunct="1">
        <a:lnSpc>
          <a:spcPct val="90000"/>
        </a:lnSpc>
        <a:spcBef>
          <a:spcPts val="400"/>
        </a:spcBef>
        <a:buClr>
          <a:schemeClr val="tx1"/>
        </a:buClr>
        <a:buFont typeface="Open Sans" panose="020B0606030504020204" pitchFamily="34" charset="0"/>
        <a:buChar char="–"/>
        <a:tabLst/>
        <a:defRPr sz="1400" kern="1200">
          <a:solidFill>
            <a:schemeClr val="tx1"/>
          </a:solidFill>
          <a:latin typeface="+mn-lt"/>
          <a:ea typeface="Open Sans" panose="020B0606030504020204" pitchFamily="34" charset="0"/>
          <a:cs typeface="Open Sans" panose="020B0606030504020204" pitchFamily="34" charset="0"/>
        </a:defRPr>
      </a:lvl2pPr>
      <a:lvl3pPr marL="540000" indent="-180000" algn="l" defTabSz="914400" rtl="0" eaLnBrk="1" latinLnBrk="0" hangingPunct="1">
        <a:lnSpc>
          <a:spcPct val="90000"/>
        </a:lnSpc>
        <a:spcBef>
          <a:spcPts val="400"/>
        </a:spcBef>
        <a:buClr>
          <a:schemeClr val="tx1"/>
        </a:buClr>
        <a:buFont typeface="Open Sans" panose="020B0606030504020204" pitchFamily="34" charset="0"/>
        <a:buChar char="–"/>
        <a:tabLst/>
        <a:defRPr sz="1400" kern="1200">
          <a:solidFill>
            <a:schemeClr val="tx1"/>
          </a:solidFill>
          <a:latin typeface="+mn-lt"/>
          <a:ea typeface="Open Sans" panose="020B0606030504020204" pitchFamily="34" charset="0"/>
          <a:cs typeface="Open Sans" panose="020B0606030504020204" pitchFamily="34" charset="0"/>
        </a:defRPr>
      </a:lvl3pPr>
      <a:lvl4pPr marL="720000" indent="-180000" algn="l" defTabSz="914400" rtl="0" eaLnBrk="1" latinLnBrk="0" hangingPunct="1">
        <a:lnSpc>
          <a:spcPct val="90000"/>
        </a:lnSpc>
        <a:spcBef>
          <a:spcPts val="400"/>
        </a:spcBef>
        <a:buClr>
          <a:schemeClr val="tx1"/>
        </a:buClr>
        <a:buFont typeface="Open Sans" panose="020B0606030504020204" pitchFamily="34" charset="0"/>
        <a:buChar char="–"/>
        <a:tabLst/>
        <a:defRPr sz="1400" kern="1200">
          <a:solidFill>
            <a:schemeClr val="tx1"/>
          </a:solidFill>
          <a:latin typeface="+mn-lt"/>
          <a:ea typeface="Open Sans" panose="020B0606030504020204" pitchFamily="34" charset="0"/>
          <a:cs typeface="Open Sans" panose="020B0606030504020204" pitchFamily="34" charset="0"/>
        </a:defRPr>
      </a:lvl4pPr>
      <a:lvl5pPr marL="900000" indent="-180000" algn="l" defTabSz="914400" rtl="0" eaLnBrk="1" latinLnBrk="0" hangingPunct="1">
        <a:lnSpc>
          <a:spcPct val="90000"/>
        </a:lnSpc>
        <a:spcBef>
          <a:spcPts val="400"/>
        </a:spcBef>
        <a:buClr>
          <a:schemeClr val="tx1"/>
        </a:buClr>
        <a:buFont typeface="Open Sans" panose="020B0606030504020204" pitchFamily="34" charset="0"/>
        <a:buChar char="–"/>
        <a:tabLst/>
        <a:defRPr sz="140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userDrawn="1">
          <p15:clr>
            <a:srgbClr val="F26B43"/>
          </p15:clr>
        </p15:guide>
        <p15:guide id="9" pos="744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27.xml"/><Relationship Id="rId1" Type="http://schemas.openxmlformats.org/officeDocument/2006/relationships/tags" Target="../tags/tag40.xml"/><Relationship Id="rId5" Type="http://schemas.openxmlformats.org/officeDocument/2006/relationships/image" Target="../media/image1.emf"/><Relationship Id="rId4" Type="http://schemas.openxmlformats.org/officeDocument/2006/relationships/oleObject" Target="../embeddings/oleObject38.bin"/></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authorservices.wiley.com/" TargetMode="External"/><Relationship Id="rId7" Type="http://schemas.openxmlformats.org/officeDocument/2006/relationships/image" Target="../media/image25.sv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hyperlink" Target="https://wileyeditingservices.com/en/?utm_source=event&amp;utm_medium=ppt&amp;utm_term=ufss&amp;utm_content=wesgen&amp;utm_campaign=wesjmt"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29.xml"/><Relationship Id="rId1" Type="http://schemas.openxmlformats.org/officeDocument/2006/relationships/tags" Target="../tags/tag41.xml"/><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C5C4751E-C6EF-3743-8538-635D5375029C}"/>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8837" t="35042" r="-22" b="843"/>
          <a:stretch/>
        </p:blipFill>
        <p:spPr>
          <a:xfrm flipH="1">
            <a:off x="-3047" y="1139139"/>
            <a:ext cx="12191999" cy="5715000"/>
          </a:xfrm>
        </p:spPr>
      </p:pic>
      <p:sp>
        <p:nvSpPr>
          <p:cNvPr id="5" name="Text Placeholder 4">
            <a:extLst>
              <a:ext uri="{FF2B5EF4-FFF2-40B4-BE49-F238E27FC236}">
                <a16:creationId xmlns:a16="http://schemas.microsoft.com/office/drawing/2014/main" id="{91551B44-8A54-4E50-9D3B-827603EF8983}"/>
              </a:ext>
            </a:extLst>
          </p:cNvPr>
          <p:cNvSpPr>
            <a:spLocks noGrp="1"/>
          </p:cNvSpPr>
          <p:nvPr>
            <p:ph type="body" sz="quarter" idx="13"/>
          </p:nvPr>
        </p:nvSpPr>
        <p:spPr>
          <a:xfrm>
            <a:off x="457199" y="2865271"/>
            <a:ext cx="7332563" cy="3992729"/>
          </a:xfrm>
        </p:spPr>
        <p:txBody>
          <a:bodyPr/>
          <a:lstStyle/>
          <a:p>
            <a:r>
              <a:rPr lang="en-US" dirty="0"/>
              <a:t>How to run effective searches on </a:t>
            </a:r>
            <a:br>
              <a:rPr lang="en-US" dirty="0"/>
            </a:br>
            <a:r>
              <a:rPr lang="en-US" dirty="0"/>
              <a:t>Wiley Online Library</a:t>
            </a:r>
          </a:p>
        </p:txBody>
      </p:sp>
      <p:graphicFrame>
        <p:nvGraphicFramePr>
          <p:cNvPr id="7" name="Object 6" hidden="1">
            <a:extLst>
              <a:ext uri="{FF2B5EF4-FFF2-40B4-BE49-F238E27FC236}">
                <a16:creationId xmlns:a16="http://schemas.microsoft.com/office/drawing/2014/main" id="{3BC66C7C-908F-4E6F-8BF2-A0B9D07E4828}"/>
              </a:ext>
            </a:extLst>
          </p:cNvPr>
          <p:cNvGraphicFramePr>
            <a:graphicFrameLocks noChangeAspect="1"/>
          </p:cNvGraphicFramePr>
          <p:nvPr>
            <p:custDataLst>
              <p:tags r:id="rId1"/>
            </p:custDataLst>
            <p:extLst>
              <p:ext uri="{D42A27DB-BD31-4B8C-83A1-F6EECF244321}">
                <p14:modId xmlns:p14="http://schemas.microsoft.com/office/powerpoint/2010/main" val="21450205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0" imgH="409" progId="TCLayout.ActiveDocument.1">
                  <p:embed/>
                </p:oleObj>
              </mc:Choice>
              <mc:Fallback>
                <p:oleObj name="think-cell Slide" r:id="rId4" imgW="410" imgH="409"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8626077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99BE8-A16E-1B49-839A-B4ECB8325777}"/>
              </a:ext>
            </a:extLst>
          </p:cNvPr>
          <p:cNvSpPr>
            <a:spLocks noGrp="1"/>
          </p:cNvSpPr>
          <p:nvPr>
            <p:ph type="title"/>
          </p:nvPr>
        </p:nvSpPr>
        <p:spPr/>
        <p:txBody>
          <a:bodyPr/>
          <a:lstStyle/>
          <a:p>
            <a:r>
              <a:rPr lang="en-GB" altLang="en-US" dirty="0"/>
              <a:t>Summary of Advanced Search</a:t>
            </a:r>
          </a:p>
        </p:txBody>
      </p:sp>
      <p:sp>
        <p:nvSpPr>
          <p:cNvPr id="3" name="Content Placeholder 2">
            <a:extLst>
              <a:ext uri="{FF2B5EF4-FFF2-40B4-BE49-F238E27FC236}">
                <a16:creationId xmlns:a16="http://schemas.microsoft.com/office/drawing/2014/main" id="{CD7DB4D8-2187-3A4C-9B3B-27CA5F08F5DB}"/>
              </a:ext>
            </a:extLst>
          </p:cNvPr>
          <p:cNvSpPr>
            <a:spLocks noGrp="1"/>
          </p:cNvSpPr>
          <p:nvPr>
            <p:ph idx="1"/>
          </p:nvPr>
        </p:nvSpPr>
        <p:spPr/>
        <p:txBody>
          <a:bodyPr/>
          <a:lstStyle/>
          <a:p>
            <a:pPr marL="407988" indent="-407988">
              <a:lnSpc>
                <a:spcPct val="200000"/>
              </a:lnSpc>
            </a:pPr>
            <a:r>
              <a:rPr lang="en-GB" altLang="en-US" sz="2000" dirty="0"/>
              <a:t>Do an advanced search using key terms</a:t>
            </a:r>
          </a:p>
          <a:p>
            <a:pPr marL="407988" indent="-407988">
              <a:lnSpc>
                <a:spcPct val="200000"/>
              </a:lnSpc>
            </a:pPr>
            <a:r>
              <a:rPr lang="en-GB" altLang="en-US" sz="2000" dirty="0">
                <a:latin typeface="Open Sans Regular" panose="020B0606030504020204" pitchFamily="34" charset="0"/>
                <a:ea typeface="Open Sans Regular" panose="020B0606030504020204" pitchFamily="34" charset="0"/>
                <a:cs typeface="Open Sans Regular" panose="020B0606030504020204" pitchFamily="34" charset="0"/>
              </a:rPr>
              <a:t>Boolean operators</a:t>
            </a:r>
          </a:p>
          <a:p>
            <a:pPr marL="407988" indent="-407988">
              <a:lnSpc>
                <a:spcPct val="200000"/>
              </a:lnSpc>
            </a:pPr>
            <a:r>
              <a:rPr lang="en-GB" altLang="en-US" sz="2000" dirty="0">
                <a:latin typeface="Open Sans Regular" panose="020B0606030504020204" pitchFamily="34" charset="0"/>
                <a:ea typeface="Open Sans Regular" panose="020B0606030504020204" pitchFamily="34" charset="0"/>
                <a:cs typeface="Open Sans Regular" panose="020B0606030504020204" pitchFamily="34" charset="0"/>
              </a:rPr>
              <a:t>Search for journals that match your key words</a:t>
            </a:r>
          </a:p>
          <a:p>
            <a:pPr marL="407988" indent="-407988">
              <a:lnSpc>
                <a:spcPct val="200000"/>
              </a:lnSpc>
            </a:pPr>
            <a:r>
              <a:rPr lang="en-GB" altLang="en-US" sz="2000" dirty="0">
                <a:latin typeface="Open Sans Regular" panose="020B0606030504020204" pitchFamily="34" charset="0"/>
                <a:ea typeface="Open Sans Regular" panose="020B0606030504020204" pitchFamily="34" charset="0"/>
                <a:cs typeface="Open Sans Regular" panose="020B0606030504020204" pitchFamily="34" charset="0"/>
              </a:rPr>
              <a:t>Search by key words in a Journal or title </a:t>
            </a:r>
          </a:p>
          <a:p>
            <a:pPr marL="407988" indent="-407988">
              <a:lnSpc>
                <a:spcPct val="200000"/>
              </a:lnSpc>
            </a:pPr>
            <a:r>
              <a:rPr lang="en-GB" altLang="en-US" sz="2000" dirty="0">
                <a:latin typeface="Open Sans Regular" panose="020B0606030504020204" pitchFamily="34" charset="0"/>
                <a:ea typeface="Open Sans Regular" panose="020B0606030504020204" pitchFamily="34" charset="0"/>
                <a:cs typeface="Open Sans Regular" panose="020B0606030504020204" pitchFamily="34" charset="0"/>
              </a:rPr>
              <a:t>Save a search </a:t>
            </a:r>
          </a:p>
          <a:p>
            <a:pPr marL="407988" indent="-407988">
              <a:lnSpc>
                <a:spcPct val="200000"/>
              </a:lnSpc>
            </a:pPr>
            <a:r>
              <a:rPr lang="en-GB" altLang="en-US" sz="2000" dirty="0"/>
              <a:t>Sign up for saved search alerts</a:t>
            </a:r>
          </a:p>
        </p:txBody>
      </p:sp>
      <p:sp>
        <p:nvSpPr>
          <p:cNvPr id="5" name="Footer Placeholder 4">
            <a:extLst>
              <a:ext uri="{FF2B5EF4-FFF2-40B4-BE49-F238E27FC236}">
                <a16:creationId xmlns:a16="http://schemas.microsoft.com/office/drawing/2014/main" id="{77BEDFB6-16E6-B540-B720-614CD374ED51}"/>
              </a:ext>
            </a:extLst>
          </p:cNvPr>
          <p:cNvSpPr>
            <a:spLocks noGrp="1"/>
          </p:cNvSpPr>
          <p:nvPr>
            <p:ph type="ftr" sz="quarter" idx="15"/>
          </p:nvPr>
        </p:nvSpPr>
        <p:spPr/>
        <p:txBody>
          <a:bodyPr/>
          <a:lstStyle/>
          <a:p>
            <a:r>
              <a:rPr lang="en-US"/>
              <a:t>PROPRIETARY &amp; CONFIDENTIAL</a:t>
            </a:r>
            <a:endParaRPr lang="en-US" dirty="0"/>
          </a:p>
        </p:txBody>
      </p:sp>
    </p:spTree>
    <p:extLst>
      <p:ext uri="{BB962C8B-B14F-4D97-AF65-F5344CB8AC3E}">
        <p14:creationId xmlns:p14="http://schemas.microsoft.com/office/powerpoint/2010/main" val="2570475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6C7CB-0E88-A04B-87B7-E54CD9E85379}"/>
              </a:ext>
            </a:extLst>
          </p:cNvPr>
          <p:cNvSpPr>
            <a:spLocks noGrp="1"/>
          </p:cNvSpPr>
          <p:nvPr>
            <p:ph type="ctrTitle"/>
          </p:nvPr>
        </p:nvSpPr>
        <p:spPr>
          <a:xfrm>
            <a:off x="629266" y="2462415"/>
            <a:ext cx="4425597" cy="2231996"/>
          </a:xfrm>
        </p:spPr>
        <p:txBody>
          <a:bodyPr/>
          <a:lstStyle/>
          <a:p>
            <a:r>
              <a:rPr lang="en-US" dirty="0"/>
              <a:t>Useful Resources for Authors and Researchers</a:t>
            </a:r>
          </a:p>
        </p:txBody>
      </p:sp>
      <p:pic>
        <p:nvPicPr>
          <p:cNvPr id="6" name="Picture Placeholder 5">
            <a:extLst>
              <a:ext uri="{FF2B5EF4-FFF2-40B4-BE49-F238E27FC236}">
                <a16:creationId xmlns:a16="http://schemas.microsoft.com/office/drawing/2014/main" id="{DDCF4C8C-B522-9646-B151-1BEEC2C5813B}"/>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803" r="39559"/>
          <a:stretch/>
        </p:blipFill>
        <p:spPr>
          <a:xfrm>
            <a:off x="5684132" y="-1"/>
            <a:ext cx="6507868" cy="6857999"/>
          </a:xfrm>
        </p:spPr>
      </p:pic>
    </p:spTree>
    <p:extLst>
      <p:ext uri="{BB962C8B-B14F-4D97-AF65-F5344CB8AC3E}">
        <p14:creationId xmlns:p14="http://schemas.microsoft.com/office/powerpoint/2010/main" val="749785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E065B7-415D-2744-B44E-730415463B40}"/>
              </a:ext>
            </a:extLst>
          </p:cNvPr>
          <p:cNvSpPr>
            <a:spLocks noGrp="1"/>
          </p:cNvSpPr>
          <p:nvPr>
            <p:ph type="title"/>
          </p:nvPr>
        </p:nvSpPr>
        <p:spPr/>
        <p:txBody>
          <a:bodyPr/>
          <a:lstStyle/>
          <a:p>
            <a:r>
              <a:rPr lang="en-US" dirty="0"/>
              <a:t>Author Services: </a:t>
            </a:r>
            <a:r>
              <a:rPr lang="en-US" b="0" dirty="0"/>
              <a:t>with you every step of the way</a:t>
            </a:r>
            <a:endParaRPr lang="en-US" dirty="0"/>
          </a:p>
        </p:txBody>
      </p:sp>
      <p:sp>
        <p:nvSpPr>
          <p:cNvPr id="11" name="Text Placeholder 10">
            <a:extLst>
              <a:ext uri="{FF2B5EF4-FFF2-40B4-BE49-F238E27FC236}">
                <a16:creationId xmlns:a16="http://schemas.microsoft.com/office/drawing/2014/main" id="{E43EE22F-8446-2946-AD3A-8367B5DF4BA9}"/>
              </a:ext>
            </a:extLst>
          </p:cNvPr>
          <p:cNvSpPr>
            <a:spLocks noGrp="1"/>
          </p:cNvSpPr>
          <p:nvPr>
            <p:ph type="body" sz="quarter" idx="14"/>
          </p:nvPr>
        </p:nvSpPr>
        <p:spPr>
          <a:xfrm>
            <a:off x="760319" y="3533790"/>
            <a:ext cx="1653620" cy="591170"/>
          </a:xfrm>
        </p:spPr>
        <p:txBody>
          <a:bodyPr anchor="t"/>
          <a:lstStyle/>
          <a:p>
            <a:pPr algn="ctr"/>
            <a:r>
              <a:rPr lang="en-US" dirty="0">
                <a:solidFill>
                  <a:srgbClr val="414246"/>
                </a:solidFill>
                <a:latin typeface="Open Sans" panose="020B0606030504020204" pitchFamily="34" charset="0"/>
                <a:ea typeface="Open Sans" panose="020B0606030504020204" pitchFamily="34" charset="0"/>
                <a:cs typeface="Open Sans" panose="020B0606030504020204" pitchFamily="34" charset="0"/>
              </a:rPr>
              <a:t>Find a journal for your research </a:t>
            </a:r>
          </a:p>
        </p:txBody>
      </p:sp>
      <p:sp>
        <p:nvSpPr>
          <p:cNvPr id="5" name="Footer Placeholder 4">
            <a:extLst>
              <a:ext uri="{FF2B5EF4-FFF2-40B4-BE49-F238E27FC236}">
                <a16:creationId xmlns:a16="http://schemas.microsoft.com/office/drawing/2014/main" id="{01999D80-006E-3743-B79C-71ADD488B564}"/>
              </a:ext>
            </a:extLst>
          </p:cNvPr>
          <p:cNvSpPr>
            <a:spLocks noGrp="1"/>
          </p:cNvSpPr>
          <p:nvPr>
            <p:ph type="ftr" sz="quarter" idx="27"/>
          </p:nvPr>
        </p:nvSpPr>
        <p:spPr/>
        <p:txBody>
          <a:bodyPr/>
          <a:lstStyle/>
          <a:p>
            <a:r>
              <a:rPr lang="en-US"/>
              <a:t>PROPRIETARY &amp; CONFIDENTIAL</a:t>
            </a:r>
            <a:endParaRPr lang="en-US" dirty="0"/>
          </a:p>
        </p:txBody>
      </p:sp>
      <p:sp>
        <p:nvSpPr>
          <p:cNvPr id="35" name="Rectangle 34">
            <a:extLst>
              <a:ext uri="{FF2B5EF4-FFF2-40B4-BE49-F238E27FC236}">
                <a16:creationId xmlns:a16="http://schemas.microsoft.com/office/drawing/2014/main" id="{04B98281-A670-334F-B620-5C65C0768F35}"/>
              </a:ext>
            </a:extLst>
          </p:cNvPr>
          <p:cNvSpPr/>
          <p:nvPr/>
        </p:nvSpPr>
        <p:spPr>
          <a:xfrm>
            <a:off x="3799378" y="5712548"/>
            <a:ext cx="4593245" cy="523220"/>
          </a:xfrm>
          <a:prstGeom prst="rect">
            <a:avLst/>
          </a:prstGeom>
        </p:spPr>
        <p:txBody>
          <a:bodyPr wrap="none">
            <a:spAutoFit/>
          </a:bodyPr>
          <a:lstStyle/>
          <a:p>
            <a:pPr algn="ctr"/>
            <a:r>
              <a:rPr lang="en-US" sz="1400" dirty="0">
                <a:solidFill>
                  <a:srgbClr val="414246"/>
                </a:solidFill>
              </a:rPr>
              <a:t>To learn more, visit </a:t>
            </a:r>
            <a:r>
              <a:rPr lang="en-US" sz="1400" dirty="0">
                <a:hlinkClick r:id="rId3"/>
              </a:rPr>
              <a:t>https://authorservices.wiley.com/</a:t>
            </a:r>
            <a:endParaRPr lang="en-US" sz="1400" dirty="0"/>
          </a:p>
          <a:p>
            <a:pPr algn="ctr"/>
            <a:endParaRPr lang="en-US" sz="1400" dirty="0">
              <a:solidFill>
                <a:srgbClr val="005274"/>
              </a:solidFill>
            </a:endParaRPr>
          </a:p>
        </p:txBody>
      </p:sp>
      <p:pic>
        <p:nvPicPr>
          <p:cNvPr id="42" name="Content Placeholder 41">
            <a:extLst>
              <a:ext uri="{FF2B5EF4-FFF2-40B4-BE49-F238E27FC236}">
                <a16:creationId xmlns:a16="http://schemas.microsoft.com/office/drawing/2014/main" id="{C4634CD5-D069-2F42-A84F-FD6634233915}"/>
              </a:ext>
            </a:extLst>
          </p:cNvPr>
          <p:cNvPicPr>
            <a:picLocks noGrp="1" noChangeAspect="1"/>
          </p:cNvPicPr>
          <p:nvPr>
            <p:ph sz="quarter" idx="28"/>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4033" y="2090175"/>
            <a:ext cx="1286193" cy="1286193"/>
          </a:xfrm>
        </p:spPr>
      </p:pic>
      <p:sp>
        <p:nvSpPr>
          <p:cNvPr id="44" name="Text Placeholder 10">
            <a:extLst>
              <a:ext uri="{FF2B5EF4-FFF2-40B4-BE49-F238E27FC236}">
                <a16:creationId xmlns:a16="http://schemas.microsoft.com/office/drawing/2014/main" id="{B78909B0-67F9-4F44-96A3-4851D038852F}"/>
              </a:ext>
            </a:extLst>
          </p:cNvPr>
          <p:cNvSpPr txBox="1">
            <a:spLocks/>
          </p:cNvSpPr>
          <p:nvPr/>
        </p:nvSpPr>
        <p:spPr>
          <a:xfrm>
            <a:off x="3614862" y="3533790"/>
            <a:ext cx="1653620" cy="591170"/>
          </a:xfrm>
          <a:prstGeom prst="rect">
            <a:avLst/>
          </a:prstGeom>
          <a:noFill/>
        </p:spPr>
        <p:txBody>
          <a:bodyPr vert="horz" lIns="0" tIns="0" rIns="0" bIns="72000" rtlCol="0" anchor="t">
            <a:noAutofit/>
          </a:bodyPr>
          <a:lstStyle>
            <a:lvl1pPr marL="0" indent="0" algn="l" defTabSz="914400" rtl="0" eaLnBrk="1" latinLnBrk="0" hangingPunct="1">
              <a:lnSpc>
                <a:spcPct val="90000"/>
              </a:lnSpc>
              <a:spcBef>
                <a:spcPts val="900"/>
              </a:spcBef>
              <a:spcAft>
                <a:spcPts val="0"/>
              </a:spcAft>
              <a:buClr>
                <a:schemeClr val="tx1"/>
              </a:buClr>
              <a:buFont typeface="Arial" panose="020B0604020202020204" pitchFamily="34" charset="0"/>
              <a:buNone/>
              <a:defRPr sz="1600" b="1" i="0" kern="1200">
                <a:solidFill>
                  <a:schemeClr val="tx2"/>
                </a:solidFill>
                <a:latin typeface="+mj-lt"/>
                <a:ea typeface="Open Sans Extrabold" panose="020B0606030504020204" pitchFamily="34" charset="0"/>
                <a:cs typeface="Open Sans Extrabold" panose="020B0606030504020204" pitchFamily="34" charset="0"/>
              </a:defRPr>
            </a:lvl1pPr>
            <a:lvl2pPr marL="457178" indent="0" algn="l" defTabSz="914400" rtl="0" eaLnBrk="1" latinLnBrk="0" hangingPunct="1">
              <a:lnSpc>
                <a:spcPct val="90000"/>
              </a:lnSpc>
              <a:spcBef>
                <a:spcPts val="400"/>
              </a:spcBef>
              <a:buClr>
                <a:schemeClr val="tx1"/>
              </a:buClr>
              <a:buFont typeface="Open Sans" panose="020B0606030504020204" pitchFamily="34" charset="0"/>
              <a:buNone/>
              <a:tabLst/>
              <a:defRPr sz="1400" b="0" kern="1200">
                <a:solidFill>
                  <a:schemeClr val="tx1"/>
                </a:solidFill>
                <a:latin typeface="+mn-lt"/>
                <a:ea typeface="Open Sans" panose="020B0606030504020204" pitchFamily="34" charset="0"/>
                <a:cs typeface="Open Sans" panose="020B0606030504020204" pitchFamily="34" charset="0"/>
              </a:defRPr>
            </a:lvl2pPr>
            <a:lvl3pPr marL="914354" indent="0" algn="l" defTabSz="914400" rtl="0" eaLnBrk="1" latinLnBrk="0" hangingPunct="1">
              <a:lnSpc>
                <a:spcPct val="90000"/>
              </a:lnSpc>
              <a:spcBef>
                <a:spcPts val="400"/>
              </a:spcBef>
              <a:buClr>
                <a:schemeClr val="tx1"/>
              </a:buClr>
              <a:buFont typeface="Open Sans" panose="020B0606030504020204" pitchFamily="34" charset="0"/>
              <a:buNone/>
              <a:tabLst/>
              <a:defRPr sz="1400" b="0" kern="1200">
                <a:solidFill>
                  <a:schemeClr val="tx1"/>
                </a:solidFill>
                <a:latin typeface="+mn-lt"/>
                <a:ea typeface="Open Sans" panose="020B0606030504020204" pitchFamily="34" charset="0"/>
                <a:cs typeface="Open Sans" panose="020B0606030504020204" pitchFamily="34" charset="0"/>
              </a:defRPr>
            </a:lvl3pPr>
            <a:lvl4pPr marL="1371532" indent="0" algn="l" defTabSz="914400" rtl="0" eaLnBrk="1" latinLnBrk="0" hangingPunct="1">
              <a:lnSpc>
                <a:spcPct val="90000"/>
              </a:lnSpc>
              <a:spcBef>
                <a:spcPts val="400"/>
              </a:spcBef>
              <a:buClr>
                <a:schemeClr val="tx1"/>
              </a:buClr>
              <a:buFont typeface="Open Sans" panose="020B0606030504020204" pitchFamily="34" charset="0"/>
              <a:buNone/>
              <a:tabLst/>
              <a:defRPr sz="1400" b="0" kern="1200">
                <a:solidFill>
                  <a:schemeClr val="tx1"/>
                </a:solidFill>
                <a:latin typeface="+mn-lt"/>
                <a:ea typeface="Open Sans" panose="020B0606030504020204" pitchFamily="34" charset="0"/>
                <a:cs typeface="Open Sans" panose="020B0606030504020204" pitchFamily="34" charset="0"/>
              </a:defRPr>
            </a:lvl4pPr>
            <a:lvl5pPr marL="1828709" indent="0" algn="l" defTabSz="914400" rtl="0" eaLnBrk="1" latinLnBrk="0" hangingPunct="1">
              <a:lnSpc>
                <a:spcPct val="90000"/>
              </a:lnSpc>
              <a:spcBef>
                <a:spcPts val="400"/>
              </a:spcBef>
              <a:buClr>
                <a:schemeClr val="tx1"/>
              </a:buClr>
              <a:buFont typeface="Open Sans" panose="020B0606030504020204" pitchFamily="34" charset="0"/>
              <a:buNone/>
              <a:tabLst/>
              <a:defRPr sz="1400" b="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rgbClr val="414246"/>
                </a:solidFill>
                <a:latin typeface="Open Sans" panose="020B0606030504020204" pitchFamily="34" charset="0"/>
                <a:ea typeface="Open Sans" panose="020B0606030504020204" pitchFamily="34" charset="0"/>
                <a:cs typeface="Open Sans" panose="020B0606030504020204" pitchFamily="34" charset="0"/>
              </a:rPr>
              <a:t>Get help with preparing your manuscript</a:t>
            </a:r>
          </a:p>
        </p:txBody>
      </p:sp>
      <p:pic>
        <p:nvPicPr>
          <p:cNvPr id="45" name="Content Placeholder 41">
            <a:extLst>
              <a:ext uri="{FF2B5EF4-FFF2-40B4-BE49-F238E27FC236}">
                <a16:creationId xmlns:a16="http://schemas.microsoft.com/office/drawing/2014/main" id="{44B8FCD9-CF3A-984F-9B5A-D57A73ABE87C}"/>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7315" t="17314" r="17315" b="17314"/>
          <a:stretch/>
        </p:blipFill>
        <p:spPr>
          <a:xfrm>
            <a:off x="3798576" y="2090175"/>
            <a:ext cx="1286193" cy="1286193"/>
          </a:xfrm>
          <a:prstGeom prst="rect">
            <a:avLst/>
          </a:prstGeom>
        </p:spPr>
      </p:pic>
      <p:sp>
        <p:nvSpPr>
          <p:cNvPr id="46" name="Text Placeholder 10">
            <a:extLst>
              <a:ext uri="{FF2B5EF4-FFF2-40B4-BE49-F238E27FC236}">
                <a16:creationId xmlns:a16="http://schemas.microsoft.com/office/drawing/2014/main" id="{421DF608-4853-8A4C-BD21-527002089E35}"/>
              </a:ext>
            </a:extLst>
          </p:cNvPr>
          <p:cNvSpPr txBox="1">
            <a:spLocks/>
          </p:cNvSpPr>
          <p:nvPr/>
        </p:nvSpPr>
        <p:spPr>
          <a:xfrm>
            <a:off x="6469406" y="3533790"/>
            <a:ext cx="1653620" cy="591170"/>
          </a:xfrm>
          <a:prstGeom prst="rect">
            <a:avLst/>
          </a:prstGeom>
          <a:noFill/>
        </p:spPr>
        <p:txBody>
          <a:bodyPr vert="horz" lIns="0" tIns="0" rIns="0" bIns="72000" rtlCol="0" anchor="t">
            <a:noAutofit/>
          </a:bodyPr>
          <a:lstStyle>
            <a:lvl1pPr marL="0" indent="0" algn="l" defTabSz="914400" rtl="0" eaLnBrk="1" latinLnBrk="0" hangingPunct="1">
              <a:lnSpc>
                <a:spcPct val="90000"/>
              </a:lnSpc>
              <a:spcBef>
                <a:spcPts val="900"/>
              </a:spcBef>
              <a:spcAft>
                <a:spcPts val="0"/>
              </a:spcAft>
              <a:buClr>
                <a:schemeClr val="tx1"/>
              </a:buClr>
              <a:buFont typeface="Arial" panose="020B0604020202020204" pitchFamily="34" charset="0"/>
              <a:buNone/>
              <a:defRPr sz="1600" b="1" i="0" kern="1200">
                <a:solidFill>
                  <a:schemeClr val="tx2"/>
                </a:solidFill>
                <a:latin typeface="+mj-lt"/>
                <a:ea typeface="Open Sans Extrabold" panose="020B0606030504020204" pitchFamily="34" charset="0"/>
                <a:cs typeface="Open Sans Extrabold" panose="020B0606030504020204" pitchFamily="34" charset="0"/>
              </a:defRPr>
            </a:lvl1pPr>
            <a:lvl2pPr marL="457178" indent="0" algn="l" defTabSz="914400" rtl="0" eaLnBrk="1" latinLnBrk="0" hangingPunct="1">
              <a:lnSpc>
                <a:spcPct val="90000"/>
              </a:lnSpc>
              <a:spcBef>
                <a:spcPts val="400"/>
              </a:spcBef>
              <a:buClr>
                <a:schemeClr val="tx1"/>
              </a:buClr>
              <a:buFont typeface="Open Sans" panose="020B0606030504020204" pitchFamily="34" charset="0"/>
              <a:buNone/>
              <a:tabLst/>
              <a:defRPr sz="1400" b="0" kern="1200">
                <a:solidFill>
                  <a:schemeClr val="tx1"/>
                </a:solidFill>
                <a:latin typeface="+mn-lt"/>
                <a:ea typeface="Open Sans" panose="020B0606030504020204" pitchFamily="34" charset="0"/>
                <a:cs typeface="Open Sans" panose="020B0606030504020204" pitchFamily="34" charset="0"/>
              </a:defRPr>
            </a:lvl2pPr>
            <a:lvl3pPr marL="914354" indent="0" algn="l" defTabSz="914400" rtl="0" eaLnBrk="1" latinLnBrk="0" hangingPunct="1">
              <a:lnSpc>
                <a:spcPct val="90000"/>
              </a:lnSpc>
              <a:spcBef>
                <a:spcPts val="400"/>
              </a:spcBef>
              <a:buClr>
                <a:schemeClr val="tx1"/>
              </a:buClr>
              <a:buFont typeface="Open Sans" panose="020B0606030504020204" pitchFamily="34" charset="0"/>
              <a:buNone/>
              <a:tabLst/>
              <a:defRPr sz="1400" b="0" kern="1200">
                <a:solidFill>
                  <a:schemeClr val="tx1"/>
                </a:solidFill>
                <a:latin typeface="+mn-lt"/>
                <a:ea typeface="Open Sans" panose="020B0606030504020204" pitchFamily="34" charset="0"/>
                <a:cs typeface="Open Sans" panose="020B0606030504020204" pitchFamily="34" charset="0"/>
              </a:defRPr>
            </a:lvl3pPr>
            <a:lvl4pPr marL="1371532" indent="0" algn="l" defTabSz="914400" rtl="0" eaLnBrk="1" latinLnBrk="0" hangingPunct="1">
              <a:lnSpc>
                <a:spcPct val="90000"/>
              </a:lnSpc>
              <a:spcBef>
                <a:spcPts val="400"/>
              </a:spcBef>
              <a:buClr>
                <a:schemeClr val="tx1"/>
              </a:buClr>
              <a:buFont typeface="Open Sans" panose="020B0606030504020204" pitchFamily="34" charset="0"/>
              <a:buNone/>
              <a:tabLst/>
              <a:defRPr sz="1400" b="0" kern="1200">
                <a:solidFill>
                  <a:schemeClr val="tx1"/>
                </a:solidFill>
                <a:latin typeface="+mn-lt"/>
                <a:ea typeface="Open Sans" panose="020B0606030504020204" pitchFamily="34" charset="0"/>
                <a:cs typeface="Open Sans" panose="020B0606030504020204" pitchFamily="34" charset="0"/>
              </a:defRPr>
            </a:lvl4pPr>
            <a:lvl5pPr marL="1828709" indent="0" algn="l" defTabSz="914400" rtl="0" eaLnBrk="1" latinLnBrk="0" hangingPunct="1">
              <a:lnSpc>
                <a:spcPct val="90000"/>
              </a:lnSpc>
              <a:spcBef>
                <a:spcPts val="400"/>
              </a:spcBef>
              <a:buClr>
                <a:schemeClr val="tx1"/>
              </a:buClr>
              <a:buFont typeface="Open Sans" panose="020B0606030504020204" pitchFamily="34" charset="0"/>
              <a:buNone/>
              <a:tabLst/>
              <a:defRPr sz="1400" b="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rgbClr val="414246"/>
                </a:solidFill>
                <a:latin typeface="Open Sans" panose="020B0606030504020204" pitchFamily="34" charset="0"/>
                <a:ea typeface="Open Sans" panose="020B0606030504020204" pitchFamily="34" charset="0"/>
                <a:cs typeface="Open Sans" panose="020B0606030504020204" pitchFamily="34" charset="0"/>
              </a:rPr>
              <a:t>Learn about open access and open research</a:t>
            </a:r>
          </a:p>
        </p:txBody>
      </p:sp>
      <p:pic>
        <p:nvPicPr>
          <p:cNvPr id="47" name="Content Placeholder 41">
            <a:extLst>
              <a:ext uri="{FF2B5EF4-FFF2-40B4-BE49-F238E27FC236}">
                <a16:creationId xmlns:a16="http://schemas.microsoft.com/office/drawing/2014/main" id="{198EC274-6385-634C-B139-FD4EE760073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53120" y="2090175"/>
            <a:ext cx="1286193" cy="1286193"/>
          </a:xfrm>
          <a:prstGeom prst="rect">
            <a:avLst/>
          </a:prstGeom>
        </p:spPr>
      </p:pic>
      <p:sp>
        <p:nvSpPr>
          <p:cNvPr id="48" name="Text Placeholder 10">
            <a:extLst>
              <a:ext uri="{FF2B5EF4-FFF2-40B4-BE49-F238E27FC236}">
                <a16:creationId xmlns:a16="http://schemas.microsoft.com/office/drawing/2014/main" id="{BA0113B9-977E-CE48-B12C-8740D6C71E45}"/>
              </a:ext>
            </a:extLst>
          </p:cNvPr>
          <p:cNvSpPr txBox="1">
            <a:spLocks/>
          </p:cNvSpPr>
          <p:nvPr/>
        </p:nvSpPr>
        <p:spPr>
          <a:xfrm>
            <a:off x="9323950" y="3533790"/>
            <a:ext cx="1653620" cy="591170"/>
          </a:xfrm>
          <a:prstGeom prst="rect">
            <a:avLst/>
          </a:prstGeom>
          <a:noFill/>
        </p:spPr>
        <p:txBody>
          <a:bodyPr vert="horz" lIns="0" tIns="0" rIns="0" bIns="72000" rtlCol="0" anchor="t">
            <a:noAutofit/>
          </a:bodyPr>
          <a:lstStyle>
            <a:lvl1pPr marL="0" indent="0" algn="l" defTabSz="914400" rtl="0" eaLnBrk="1" latinLnBrk="0" hangingPunct="1">
              <a:lnSpc>
                <a:spcPct val="90000"/>
              </a:lnSpc>
              <a:spcBef>
                <a:spcPts val="900"/>
              </a:spcBef>
              <a:spcAft>
                <a:spcPts val="0"/>
              </a:spcAft>
              <a:buClr>
                <a:schemeClr val="tx1"/>
              </a:buClr>
              <a:buFont typeface="Arial" panose="020B0604020202020204" pitchFamily="34" charset="0"/>
              <a:buNone/>
              <a:defRPr sz="1600" b="1" i="0" kern="1200">
                <a:solidFill>
                  <a:schemeClr val="tx2"/>
                </a:solidFill>
                <a:latin typeface="+mj-lt"/>
                <a:ea typeface="Open Sans Extrabold" panose="020B0606030504020204" pitchFamily="34" charset="0"/>
                <a:cs typeface="Open Sans Extrabold" panose="020B0606030504020204" pitchFamily="34" charset="0"/>
              </a:defRPr>
            </a:lvl1pPr>
            <a:lvl2pPr marL="457178" indent="0" algn="l" defTabSz="914400" rtl="0" eaLnBrk="1" latinLnBrk="0" hangingPunct="1">
              <a:lnSpc>
                <a:spcPct val="90000"/>
              </a:lnSpc>
              <a:spcBef>
                <a:spcPts val="400"/>
              </a:spcBef>
              <a:buClr>
                <a:schemeClr val="tx1"/>
              </a:buClr>
              <a:buFont typeface="Open Sans" panose="020B0606030504020204" pitchFamily="34" charset="0"/>
              <a:buNone/>
              <a:tabLst/>
              <a:defRPr sz="1400" b="0" kern="1200">
                <a:solidFill>
                  <a:schemeClr val="tx1"/>
                </a:solidFill>
                <a:latin typeface="+mn-lt"/>
                <a:ea typeface="Open Sans" panose="020B0606030504020204" pitchFamily="34" charset="0"/>
                <a:cs typeface="Open Sans" panose="020B0606030504020204" pitchFamily="34" charset="0"/>
              </a:defRPr>
            </a:lvl2pPr>
            <a:lvl3pPr marL="914354" indent="0" algn="l" defTabSz="914400" rtl="0" eaLnBrk="1" latinLnBrk="0" hangingPunct="1">
              <a:lnSpc>
                <a:spcPct val="90000"/>
              </a:lnSpc>
              <a:spcBef>
                <a:spcPts val="400"/>
              </a:spcBef>
              <a:buClr>
                <a:schemeClr val="tx1"/>
              </a:buClr>
              <a:buFont typeface="Open Sans" panose="020B0606030504020204" pitchFamily="34" charset="0"/>
              <a:buNone/>
              <a:tabLst/>
              <a:defRPr sz="1400" b="0" kern="1200">
                <a:solidFill>
                  <a:schemeClr val="tx1"/>
                </a:solidFill>
                <a:latin typeface="+mn-lt"/>
                <a:ea typeface="Open Sans" panose="020B0606030504020204" pitchFamily="34" charset="0"/>
                <a:cs typeface="Open Sans" panose="020B0606030504020204" pitchFamily="34" charset="0"/>
              </a:defRPr>
            </a:lvl3pPr>
            <a:lvl4pPr marL="1371532" indent="0" algn="l" defTabSz="914400" rtl="0" eaLnBrk="1" latinLnBrk="0" hangingPunct="1">
              <a:lnSpc>
                <a:spcPct val="90000"/>
              </a:lnSpc>
              <a:spcBef>
                <a:spcPts val="400"/>
              </a:spcBef>
              <a:buClr>
                <a:schemeClr val="tx1"/>
              </a:buClr>
              <a:buFont typeface="Open Sans" panose="020B0606030504020204" pitchFamily="34" charset="0"/>
              <a:buNone/>
              <a:tabLst/>
              <a:defRPr sz="1400" b="0" kern="1200">
                <a:solidFill>
                  <a:schemeClr val="tx1"/>
                </a:solidFill>
                <a:latin typeface="+mn-lt"/>
                <a:ea typeface="Open Sans" panose="020B0606030504020204" pitchFamily="34" charset="0"/>
                <a:cs typeface="Open Sans" panose="020B0606030504020204" pitchFamily="34" charset="0"/>
              </a:defRPr>
            </a:lvl4pPr>
            <a:lvl5pPr marL="1828709" indent="0" algn="l" defTabSz="914400" rtl="0" eaLnBrk="1" latinLnBrk="0" hangingPunct="1">
              <a:lnSpc>
                <a:spcPct val="90000"/>
              </a:lnSpc>
              <a:spcBef>
                <a:spcPts val="400"/>
              </a:spcBef>
              <a:buClr>
                <a:schemeClr val="tx1"/>
              </a:buClr>
              <a:buFont typeface="Open Sans" panose="020B0606030504020204" pitchFamily="34" charset="0"/>
              <a:buNone/>
              <a:tabLst/>
              <a:defRPr sz="1400" b="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rgbClr val="414246"/>
                </a:solidFill>
                <a:latin typeface="Open Sans" panose="020B0606030504020204" pitchFamily="34" charset="0"/>
                <a:ea typeface="Open Sans" panose="020B0606030504020204" pitchFamily="34" charset="0"/>
                <a:cs typeface="Open Sans" panose="020B0606030504020204" pitchFamily="34" charset="0"/>
              </a:rPr>
              <a:t>Find ways to promote your article</a:t>
            </a:r>
          </a:p>
        </p:txBody>
      </p:sp>
      <p:pic>
        <p:nvPicPr>
          <p:cNvPr id="49" name="Content Placeholder 41">
            <a:extLst>
              <a:ext uri="{FF2B5EF4-FFF2-40B4-BE49-F238E27FC236}">
                <a16:creationId xmlns:a16="http://schemas.microsoft.com/office/drawing/2014/main" id="{DAFB14B2-32E5-EB43-9C13-22E2595EA4C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07664" y="2090175"/>
            <a:ext cx="1286193" cy="1286193"/>
          </a:xfrm>
          <a:prstGeom prst="rect">
            <a:avLst/>
          </a:prstGeom>
        </p:spPr>
      </p:pic>
      <p:sp>
        <p:nvSpPr>
          <p:cNvPr id="50" name="TextBox 49">
            <a:extLst>
              <a:ext uri="{FF2B5EF4-FFF2-40B4-BE49-F238E27FC236}">
                <a16:creationId xmlns:a16="http://schemas.microsoft.com/office/drawing/2014/main" id="{408F8747-0CAB-474F-84CB-CBA365D8AC46}"/>
              </a:ext>
            </a:extLst>
          </p:cNvPr>
          <p:cNvSpPr txBox="1"/>
          <p:nvPr/>
        </p:nvSpPr>
        <p:spPr>
          <a:xfrm>
            <a:off x="9794240" y="4998720"/>
            <a:ext cx="0" cy="0"/>
          </a:xfrm>
          <a:prstGeom prst="rect">
            <a:avLst/>
          </a:prstGeom>
        </p:spPr>
        <p:txBody>
          <a:bodyPr vert="horz" wrap="none" lIns="0" tIns="0" rIns="0" bIns="0" rtlCol="0">
            <a:noAutofit/>
          </a:bodyPr>
          <a:lstStyle/>
          <a:p>
            <a:pPr algn="l"/>
            <a:endParaRPr lang="en-US" sz="1400" dirty="0" err="1">
              <a:solidFill>
                <a:srgbClr val="383838"/>
              </a:solidFill>
            </a:endParaRPr>
          </a:p>
        </p:txBody>
      </p:sp>
    </p:spTree>
    <p:extLst>
      <p:ext uri="{BB962C8B-B14F-4D97-AF65-F5344CB8AC3E}">
        <p14:creationId xmlns:p14="http://schemas.microsoft.com/office/powerpoint/2010/main" val="2158630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E065B7-415D-2744-B44E-730415463B40}"/>
              </a:ext>
            </a:extLst>
          </p:cNvPr>
          <p:cNvSpPr>
            <a:spLocks noGrp="1"/>
          </p:cNvSpPr>
          <p:nvPr>
            <p:ph type="title"/>
          </p:nvPr>
        </p:nvSpPr>
        <p:spPr/>
        <p:txBody>
          <a:bodyPr/>
          <a:lstStyle/>
          <a:p>
            <a:r>
              <a:rPr lang="en-US" dirty="0"/>
              <a:t>Author Services: </a:t>
            </a:r>
            <a:r>
              <a:rPr lang="en-US" b="0" dirty="0"/>
              <a:t>From preparation to promotion…</a:t>
            </a:r>
            <a:endParaRPr lang="en-US" dirty="0"/>
          </a:p>
        </p:txBody>
      </p:sp>
      <p:sp>
        <p:nvSpPr>
          <p:cNvPr id="10" name="Text Placeholder 9">
            <a:extLst>
              <a:ext uri="{FF2B5EF4-FFF2-40B4-BE49-F238E27FC236}">
                <a16:creationId xmlns:a16="http://schemas.microsoft.com/office/drawing/2014/main" id="{3A755B5E-E2EE-574F-828C-326BB3A6F3F9}"/>
              </a:ext>
            </a:extLst>
          </p:cNvPr>
          <p:cNvSpPr>
            <a:spLocks noGrp="1"/>
          </p:cNvSpPr>
          <p:nvPr>
            <p:ph type="body" sz="quarter" idx="10"/>
          </p:nvPr>
        </p:nvSpPr>
        <p:spPr>
          <a:xfrm>
            <a:off x="359259" y="3980953"/>
            <a:ext cx="3600000" cy="432000"/>
          </a:xfrm>
        </p:spPr>
        <p:txBody>
          <a:bodyPr/>
          <a:lstStyle/>
          <a:p>
            <a:r>
              <a:rPr lang="en-US" dirty="0">
                <a:solidFill>
                  <a:srgbClr val="414246"/>
                </a:solidFill>
                <a:latin typeface="Open Sans" panose="020B0606030504020204" pitchFamily="34" charset="0"/>
                <a:ea typeface="Open Sans" panose="020B0606030504020204" pitchFamily="34" charset="0"/>
                <a:cs typeface="Open Sans" panose="020B0606030504020204" pitchFamily="34" charset="0"/>
              </a:rPr>
              <a:t>Article Promotion Services</a:t>
            </a:r>
          </a:p>
        </p:txBody>
      </p:sp>
      <p:sp>
        <p:nvSpPr>
          <p:cNvPr id="11" name="Text Placeholder 10">
            <a:extLst>
              <a:ext uri="{FF2B5EF4-FFF2-40B4-BE49-F238E27FC236}">
                <a16:creationId xmlns:a16="http://schemas.microsoft.com/office/drawing/2014/main" id="{E43EE22F-8446-2946-AD3A-8367B5DF4BA9}"/>
              </a:ext>
            </a:extLst>
          </p:cNvPr>
          <p:cNvSpPr>
            <a:spLocks noGrp="1"/>
          </p:cNvSpPr>
          <p:nvPr>
            <p:ph type="body" sz="quarter" idx="14"/>
          </p:nvPr>
        </p:nvSpPr>
        <p:spPr>
          <a:xfrm>
            <a:off x="360000" y="1453703"/>
            <a:ext cx="3600000" cy="432000"/>
          </a:xfrm>
        </p:spPr>
        <p:txBody>
          <a:bodyPr/>
          <a:lstStyle/>
          <a:p>
            <a:r>
              <a:rPr lang="en-US" dirty="0">
                <a:solidFill>
                  <a:srgbClr val="414246"/>
                </a:solidFill>
                <a:latin typeface="Open Sans" panose="020B0606030504020204" pitchFamily="34" charset="0"/>
                <a:ea typeface="Open Sans" panose="020B0606030504020204" pitchFamily="34" charset="0"/>
                <a:cs typeface="Open Sans" panose="020B0606030504020204" pitchFamily="34" charset="0"/>
              </a:rPr>
              <a:t>Article Preparation Services </a:t>
            </a:r>
          </a:p>
        </p:txBody>
      </p:sp>
      <p:sp>
        <p:nvSpPr>
          <p:cNvPr id="5" name="Footer Placeholder 4">
            <a:extLst>
              <a:ext uri="{FF2B5EF4-FFF2-40B4-BE49-F238E27FC236}">
                <a16:creationId xmlns:a16="http://schemas.microsoft.com/office/drawing/2014/main" id="{01999D80-006E-3743-B79C-71ADD488B564}"/>
              </a:ext>
            </a:extLst>
          </p:cNvPr>
          <p:cNvSpPr>
            <a:spLocks noGrp="1"/>
          </p:cNvSpPr>
          <p:nvPr>
            <p:ph type="ftr" sz="quarter" idx="27"/>
          </p:nvPr>
        </p:nvSpPr>
        <p:spPr/>
        <p:txBody>
          <a:bodyPr/>
          <a:lstStyle/>
          <a:p>
            <a:r>
              <a:rPr lang="en-US"/>
              <a:t>PROPRIETARY &amp; CONFIDENTIAL</a:t>
            </a:r>
            <a:endParaRPr lang="en-US" dirty="0"/>
          </a:p>
        </p:txBody>
      </p:sp>
      <p:sp>
        <p:nvSpPr>
          <p:cNvPr id="12" name="Content Placeholder 11">
            <a:extLst>
              <a:ext uri="{FF2B5EF4-FFF2-40B4-BE49-F238E27FC236}">
                <a16:creationId xmlns:a16="http://schemas.microsoft.com/office/drawing/2014/main" id="{1CEC186A-B54D-E64A-8550-2B9CAB09FFC5}"/>
              </a:ext>
            </a:extLst>
          </p:cNvPr>
          <p:cNvSpPr>
            <a:spLocks noGrp="1"/>
          </p:cNvSpPr>
          <p:nvPr>
            <p:ph sz="quarter" idx="28"/>
          </p:nvPr>
        </p:nvSpPr>
        <p:spPr>
          <a:xfrm>
            <a:off x="359259" y="1891416"/>
            <a:ext cx="7355990" cy="1618078"/>
          </a:xfrm>
        </p:spPr>
        <p:txBody>
          <a:bodyPr/>
          <a:lstStyle/>
          <a:p>
            <a:pPr marL="0" indent="0">
              <a:lnSpc>
                <a:spcPct val="100000"/>
              </a:lnSpc>
              <a:spcAft>
                <a:spcPts val="1200"/>
              </a:spcAft>
              <a:buNone/>
            </a:pPr>
            <a:r>
              <a:rPr lang="en-US" sz="2400" dirty="0">
                <a:solidFill>
                  <a:srgbClr val="1D8AD6"/>
                </a:solidFill>
                <a:latin typeface="Open Sans Light" panose="020B0306030504020204" pitchFamily="34" charset="0"/>
                <a:ea typeface="Open Sans Light" panose="020B0306030504020204" pitchFamily="34" charset="0"/>
                <a:cs typeface="Open Sans Light" panose="020B0306030504020204" pitchFamily="34" charset="0"/>
              </a:rPr>
              <a:t>Expert help to ensure your </a:t>
            </a:r>
            <a:br>
              <a:rPr lang="en-US" sz="2400" dirty="0">
                <a:solidFill>
                  <a:srgbClr val="1D8AD6"/>
                </a:solidFill>
                <a:latin typeface="Open Sans Light" panose="020B0306030504020204" pitchFamily="34" charset="0"/>
                <a:ea typeface="Open Sans Light" panose="020B0306030504020204" pitchFamily="34" charset="0"/>
                <a:cs typeface="Open Sans Light" panose="020B0306030504020204" pitchFamily="34" charset="0"/>
              </a:rPr>
            </a:br>
            <a:r>
              <a:rPr lang="en-US" sz="2400" dirty="0">
                <a:solidFill>
                  <a:srgbClr val="1D8AD6"/>
                </a:solidFill>
                <a:latin typeface="Open Sans Light" panose="020B0306030504020204" pitchFamily="34" charset="0"/>
                <a:ea typeface="Open Sans Light" panose="020B0306030504020204" pitchFamily="34" charset="0"/>
                <a:cs typeface="Open Sans Light" panose="020B0306030504020204" pitchFamily="34" charset="0"/>
              </a:rPr>
              <a:t>manuscript is ready for submission</a:t>
            </a:r>
            <a:br>
              <a:rPr lang="en-US" sz="2400" dirty="0">
                <a:solidFill>
                  <a:srgbClr val="1D8AD6"/>
                </a:solidFill>
                <a:latin typeface="Open Sans Light" panose="020B0306030504020204" pitchFamily="34" charset="0"/>
                <a:ea typeface="Open Sans Light" panose="020B0306030504020204" pitchFamily="34" charset="0"/>
                <a:cs typeface="Open Sans Light" panose="020B0306030504020204" pitchFamily="34" charset="0"/>
              </a:rPr>
            </a:br>
            <a:r>
              <a:rPr lang="en-US" sz="1600" dirty="0">
                <a:solidFill>
                  <a:srgbClr val="414246"/>
                </a:solidFill>
                <a:latin typeface="Open Sans" panose="020B0606030504020204" pitchFamily="34" charset="0"/>
              </a:rPr>
              <a:t>Comprehensive editing, translation, formatting, and design services to assist you with preparing your article  to save you time and allow you to submit your manuscript with confidence.</a:t>
            </a:r>
          </a:p>
          <a:p>
            <a:pPr marL="0" indent="0">
              <a:lnSpc>
                <a:spcPct val="100000"/>
              </a:lnSpc>
              <a:buNone/>
            </a:pPr>
            <a:endParaRPr lang="en-US" dirty="0"/>
          </a:p>
        </p:txBody>
      </p:sp>
      <p:sp>
        <p:nvSpPr>
          <p:cNvPr id="13" name="Content Placeholder 12">
            <a:extLst>
              <a:ext uri="{FF2B5EF4-FFF2-40B4-BE49-F238E27FC236}">
                <a16:creationId xmlns:a16="http://schemas.microsoft.com/office/drawing/2014/main" id="{1C088644-55E2-744B-8826-FF50D7943102}"/>
              </a:ext>
            </a:extLst>
          </p:cNvPr>
          <p:cNvSpPr>
            <a:spLocks noGrp="1"/>
          </p:cNvSpPr>
          <p:nvPr>
            <p:ph sz="quarter" idx="29"/>
          </p:nvPr>
        </p:nvSpPr>
        <p:spPr>
          <a:xfrm>
            <a:off x="359258" y="4418656"/>
            <a:ext cx="7355991" cy="2088000"/>
          </a:xfrm>
        </p:spPr>
        <p:txBody>
          <a:bodyPr/>
          <a:lstStyle/>
          <a:p>
            <a:pPr marL="0" indent="0">
              <a:lnSpc>
                <a:spcPct val="100000"/>
              </a:lnSpc>
              <a:spcAft>
                <a:spcPts val="1200"/>
              </a:spcAft>
              <a:buNone/>
            </a:pPr>
            <a:r>
              <a:rPr lang="en-US" sz="2400" dirty="0">
                <a:solidFill>
                  <a:srgbClr val="1D8AD6"/>
                </a:solidFill>
                <a:latin typeface="Open Sans Light" panose="020B0306030504020204" pitchFamily="34" charset="0"/>
                <a:ea typeface="Open Sans Light" panose="020B0306030504020204" pitchFamily="34" charset="0"/>
                <a:cs typeface="Open Sans Light" panose="020B0306030504020204" pitchFamily="34" charset="0"/>
              </a:rPr>
              <a:t>Extend the reach and impact of your research</a:t>
            </a:r>
            <a:br>
              <a:rPr lang="en-US" sz="2400" dirty="0">
                <a:solidFill>
                  <a:srgbClr val="1D8AD6"/>
                </a:solidFill>
                <a:latin typeface="Open Sans Light" panose="020B0306030504020204" pitchFamily="34" charset="0"/>
                <a:ea typeface="Open Sans Light" panose="020B0306030504020204" pitchFamily="34" charset="0"/>
                <a:cs typeface="Open Sans Light" panose="020B0306030504020204" pitchFamily="34" charset="0"/>
              </a:rPr>
            </a:br>
            <a:r>
              <a:rPr lang="en-US" sz="1600" dirty="0">
                <a:solidFill>
                  <a:srgbClr val="414246"/>
                </a:solidFill>
                <a:latin typeface="Open Sans" panose="020B0606030504020204" pitchFamily="34" charset="0"/>
              </a:rPr>
              <a:t>Professional video, design, and writing services to create shareable video abstracts, infographics, conference posters, lay summaries, and research news stories to help get your work the attention it deserves.</a:t>
            </a:r>
          </a:p>
          <a:p>
            <a:pPr marL="0" indent="0">
              <a:lnSpc>
                <a:spcPct val="100000"/>
              </a:lnSpc>
              <a:buNone/>
            </a:pPr>
            <a:endParaRPr lang="en-US" dirty="0"/>
          </a:p>
        </p:txBody>
      </p:sp>
      <p:pic>
        <p:nvPicPr>
          <p:cNvPr id="34" name="Content Placeholder 33">
            <a:extLst>
              <a:ext uri="{FF2B5EF4-FFF2-40B4-BE49-F238E27FC236}">
                <a16:creationId xmlns:a16="http://schemas.microsoft.com/office/drawing/2014/main" id="{EFDEBA5C-7B66-D848-A2E6-DE79F453F660}"/>
              </a:ext>
            </a:extLst>
          </p:cNvPr>
          <p:cNvPicPr>
            <a:picLocks noGrp="1" noChangeAspect="1"/>
          </p:cNvPicPr>
          <p:nvPr>
            <p:ph sz="quarter" idx="31"/>
          </p:nvPr>
        </p:nvPicPr>
        <p:blipFill rotWithShape="1">
          <a:blip r:embed="rId3">
            <a:extLst>
              <a:ext uri="{28A0092B-C50C-407E-A947-70E740481C1C}">
                <a14:useLocalDpi xmlns:a14="http://schemas.microsoft.com/office/drawing/2010/main" val="0"/>
              </a:ext>
            </a:extLst>
          </a:blip>
          <a:srcRect l="18717" t="40286" r="21569"/>
          <a:stretch/>
        </p:blipFill>
        <p:spPr>
          <a:xfrm>
            <a:off x="8449998" y="1454150"/>
            <a:ext cx="3164416" cy="4746625"/>
          </a:xfrm>
        </p:spPr>
      </p:pic>
      <p:sp>
        <p:nvSpPr>
          <p:cNvPr id="35" name="Rectangle 34">
            <a:extLst>
              <a:ext uri="{FF2B5EF4-FFF2-40B4-BE49-F238E27FC236}">
                <a16:creationId xmlns:a16="http://schemas.microsoft.com/office/drawing/2014/main" id="{04B98281-A670-334F-B620-5C65C0768F35}"/>
              </a:ext>
            </a:extLst>
          </p:cNvPr>
          <p:cNvSpPr/>
          <p:nvPr/>
        </p:nvSpPr>
        <p:spPr>
          <a:xfrm>
            <a:off x="359257" y="5888558"/>
            <a:ext cx="3879075" cy="307777"/>
          </a:xfrm>
          <a:prstGeom prst="rect">
            <a:avLst/>
          </a:prstGeom>
        </p:spPr>
        <p:txBody>
          <a:bodyPr wrap="none">
            <a:spAutoFit/>
          </a:bodyPr>
          <a:lstStyle/>
          <a:p>
            <a:r>
              <a:rPr lang="en-US" sz="1400" dirty="0">
                <a:solidFill>
                  <a:srgbClr val="414246"/>
                </a:solidFill>
              </a:rPr>
              <a:t>To learn more, visit </a:t>
            </a:r>
            <a:r>
              <a:rPr lang="en-US" sz="1400" dirty="0">
                <a:solidFill>
                  <a:srgbClr val="414246"/>
                </a:solidFill>
                <a:hlinkClick r:id="rId4"/>
              </a:rPr>
              <a:t>wileyeditingservices.com</a:t>
            </a:r>
            <a:endParaRPr lang="en-US" sz="1400" dirty="0">
              <a:solidFill>
                <a:srgbClr val="005274"/>
              </a:solidFill>
            </a:endParaRPr>
          </a:p>
        </p:txBody>
      </p:sp>
    </p:spTree>
    <p:extLst>
      <p:ext uri="{BB962C8B-B14F-4D97-AF65-F5344CB8AC3E}">
        <p14:creationId xmlns:p14="http://schemas.microsoft.com/office/powerpoint/2010/main" val="498512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66F7E3-94F3-E642-B16D-199B56F7220F}"/>
              </a:ext>
            </a:extLst>
          </p:cNvPr>
          <p:cNvSpPr>
            <a:spLocks noGrp="1"/>
          </p:cNvSpPr>
          <p:nvPr>
            <p:ph type="body" sz="quarter" idx="13"/>
          </p:nvPr>
        </p:nvSpPr>
        <p:spPr/>
        <p:txBody>
          <a:bodyPr/>
          <a:lstStyle/>
          <a:p>
            <a:r>
              <a:rPr lang="en-US" sz="4800" dirty="0"/>
              <a:t>Thank you for your participation</a:t>
            </a:r>
          </a:p>
        </p:txBody>
      </p:sp>
      <p:sp>
        <p:nvSpPr>
          <p:cNvPr id="4" name="Text Placeholder 3">
            <a:extLst>
              <a:ext uri="{FF2B5EF4-FFF2-40B4-BE49-F238E27FC236}">
                <a16:creationId xmlns:a16="http://schemas.microsoft.com/office/drawing/2014/main" id="{F1D0B3E8-4E58-C14A-8982-753A08B56098}"/>
              </a:ext>
            </a:extLst>
          </p:cNvPr>
          <p:cNvSpPr>
            <a:spLocks noGrp="1"/>
          </p:cNvSpPr>
          <p:nvPr>
            <p:ph type="body" sz="quarter" idx="14"/>
          </p:nvPr>
        </p:nvSpPr>
        <p:spPr>
          <a:xfrm>
            <a:off x="3094830" y="5543550"/>
            <a:ext cx="6002337" cy="818696"/>
          </a:xfrm>
        </p:spPr>
        <p:txBody>
          <a:bodyPr/>
          <a:lstStyle/>
          <a:p>
            <a:r>
              <a:rPr lang="en-US" dirty="0"/>
              <a:t>Questions? </a:t>
            </a:r>
            <a:r>
              <a:rPr lang="en-US" sz="2800" u="sng" dirty="0" err="1"/>
              <a:t>abarciela@wiley.com</a:t>
            </a:r>
            <a:endParaRPr lang="en-US" sz="2800" u="sng" dirty="0"/>
          </a:p>
          <a:p>
            <a:endParaRPr lang="en-US" dirty="0"/>
          </a:p>
        </p:txBody>
      </p:sp>
      <p:pic>
        <p:nvPicPr>
          <p:cNvPr id="12" name="Picture Placeholder 11">
            <a:extLst>
              <a:ext uri="{FF2B5EF4-FFF2-40B4-BE49-F238E27FC236}">
                <a16:creationId xmlns:a16="http://schemas.microsoft.com/office/drawing/2014/main" id="{38F1C968-14A5-1343-8161-DD24437F505E}"/>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t="36258" b="27748"/>
          <a:stretch/>
        </p:blipFill>
        <p:spPr>
          <a:xfrm>
            <a:off x="0" y="1140542"/>
            <a:ext cx="12192000" cy="3228568"/>
          </a:xfrm>
        </p:spPr>
      </p:pic>
    </p:spTree>
    <p:extLst>
      <p:ext uri="{BB962C8B-B14F-4D97-AF65-F5344CB8AC3E}">
        <p14:creationId xmlns:p14="http://schemas.microsoft.com/office/powerpoint/2010/main" val="2626108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6F39BA7-278F-4C7B-89E6-6019DD161528}"/>
              </a:ext>
            </a:extLst>
          </p:cNvPr>
          <p:cNvGraphicFramePr>
            <a:graphicFrameLocks noChangeAspect="1"/>
          </p:cNvGraphicFramePr>
          <p:nvPr>
            <p:custDataLst>
              <p:tags r:id="rId1"/>
            </p:custDataLst>
            <p:extLst>
              <p:ext uri="{D42A27DB-BD31-4B8C-83A1-F6EECF244321}">
                <p14:modId xmlns:p14="http://schemas.microsoft.com/office/powerpoint/2010/main" val="40468184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 Placeholder 15">
            <a:extLst>
              <a:ext uri="{FF2B5EF4-FFF2-40B4-BE49-F238E27FC236}">
                <a16:creationId xmlns:a16="http://schemas.microsoft.com/office/drawing/2014/main" id="{236436EB-79BD-484F-A7A5-8FF05389F33C}"/>
              </a:ext>
            </a:extLst>
          </p:cNvPr>
          <p:cNvSpPr>
            <a:spLocks noGrp="1"/>
          </p:cNvSpPr>
          <p:nvPr>
            <p:ph type="body" sz="quarter" idx="29"/>
          </p:nvPr>
        </p:nvSpPr>
        <p:spPr/>
        <p:txBody>
          <a:bodyPr/>
          <a:lstStyle/>
          <a:p>
            <a:pPr marL="342900" indent="-342900">
              <a:lnSpc>
                <a:spcPct val="100000"/>
              </a:lnSpc>
              <a:buFont typeface="Wingdings" pitchFamily="2" charset="2"/>
              <a:buChar char="§"/>
            </a:pPr>
            <a:r>
              <a:rPr lang="en-US" dirty="0"/>
              <a:t>Content available within Wiley Online Library: journals</a:t>
            </a:r>
          </a:p>
          <a:p>
            <a:pPr marL="342900" indent="-342900">
              <a:lnSpc>
                <a:spcPct val="100000"/>
              </a:lnSpc>
              <a:buFont typeface="Wingdings" pitchFamily="2" charset="2"/>
              <a:buChar char="§"/>
            </a:pPr>
            <a:r>
              <a:rPr lang="en-US" dirty="0"/>
              <a:t>Benefits of using Wiley Online Library</a:t>
            </a:r>
          </a:p>
          <a:p>
            <a:pPr marL="342900" indent="-342900">
              <a:lnSpc>
                <a:spcPct val="100000"/>
              </a:lnSpc>
              <a:buFont typeface="Wingdings" pitchFamily="2" charset="2"/>
              <a:buChar char="§"/>
            </a:pPr>
            <a:r>
              <a:rPr lang="en-US" dirty="0"/>
              <a:t>How to run effective searches</a:t>
            </a:r>
          </a:p>
          <a:p>
            <a:pPr marL="866775" lvl="2" indent="-282575">
              <a:lnSpc>
                <a:spcPct val="100000"/>
              </a:lnSpc>
            </a:pPr>
            <a:r>
              <a:rPr lang="en-US" dirty="0"/>
              <a:t>Simple and advanced searches</a:t>
            </a:r>
          </a:p>
          <a:p>
            <a:pPr marL="866775" lvl="2" indent="-282575">
              <a:lnSpc>
                <a:spcPct val="100000"/>
              </a:lnSpc>
            </a:pPr>
            <a:r>
              <a:rPr lang="en-US" dirty="0"/>
              <a:t>Searching within articles, journals and titles</a:t>
            </a:r>
          </a:p>
          <a:p>
            <a:pPr marL="866775" lvl="2" indent="-282575">
              <a:lnSpc>
                <a:spcPct val="100000"/>
              </a:lnSpc>
            </a:pPr>
            <a:r>
              <a:rPr lang="en-US" dirty="0"/>
              <a:t>Boolean operators</a:t>
            </a:r>
          </a:p>
          <a:p>
            <a:pPr marL="866775" lvl="2" indent="-282575">
              <a:lnSpc>
                <a:spcPct val="100000"/>
              </a:lnSpc>
            </a:pPr>
            <a:r>
              <a:rPr lang="en-US" dirty="0"/>
              <a:t>Saving searches and setting up alerts</a:t>
            </a:r>
          </a:p>
          <a:p>
            <a:pPr marL="342900" indent="-342900">
              <a:lnSpc>
                <a:spcPct val="100000"/>
              </a:lnSpc>
              <a:buFont typeface="Wingdings" pitchFamily="2" charset="2"/>
              <a:buChar char="§"/>
            </a:pPr>
            <a:r>
              <a:rPr lang="en-US" dirty="0"/>
              <a:t>Resources for Authors and Researchers</a:t>
            </a:r>
          </a:p>
          <a:p>
            <a:pPr marL="342900" indent="-342900">
              <a:lnSpc>
                <a:spcPct val="100000"/>
              </a:lnSpc>
              <a:buFont typeface="Wingdings" pitchFamily="2" charset="2"/>
              <a:buChar char="§"/>
            </a:pPr>
            <a:endParaRPr lang="en-US" dirty="0"/>
          </a:p>
          <a:p>
            <a:pPr marL="342900" indent="-342900">
              <a:lnSpc>
                <a:spcPct val="100000"/>
              </a:lnSpc>
              <a:buFont typeface="Wingdings" pitchFamily="2" charset="2"/>
              <a:buChar char="§"/>
            </a:pPr>
            <a:endParaRPr lang="en-US" dirty="0"/>
          </a:p>
        </p:txBody>
      </p:sp>
      <p:sp>
        <p:nvSpPr>
          <p:cNvPr id="14" name="Title 13">
            <a:extLst>
              <a:ext uri="{FF2B5EF4-FFF2-40B4-BE49-F238E27FC236}">
                <a16:creationId xmlns:a16="http://schemas.microsoft.com/office/drawing/2014/main" id="{54486B57-0514-0143-AA55-A9D26A0EF19E}"/>
              </a:ext>
            </a:extLst>
          </p:cNvPr>
          <p:cNvSpPr>
            <a:spLocks noGrp="1"/>
          </p:cNvSpPr>
          <p:nvPr>
            <p:ph type="title"/>
          </p:nvPr>
        </p:nvSpPr>
        <p:spPr/>
        <p:txBody>
          <a:bodyPr/>
          <a:lstStyle/>
          <a:p>
            <a:r>
              <a:rPr lang="en-US"/>
              <a:t>Presentation Overview</a:t>
            </a:r>
            <a:endParaRPr lang="en-US" dirty="0"/>
          </a:p>
        </p:txBody>
      </p:sp>
      <p:sp>
        <p:nvSpPr>
          <p:cNvPr id="11" name="Text Placeholder 10">
            <a:extLst>
              <a:ext uri="{FF2B5EF4-FFF2-40B4-BE49-F238E27FC236}">
                <a16:creationId xmlns:a16="http://schemas.microsoft.com/office/drawing/2014/main" id="{ADBBB8C0-DE3F-9B45-923C-1A2C0C28945F}"/>
              </a:ext>
            </a:extLst>
          </p:cNvPr>
          <p:cNvSpPr>
            <a:spLocks noGrp="1"/>
          </p:cNvSpPr>
          <p:nvPr>
            <p:ph type="body" sz="quarter" idx="13"/>
          </p:nvPr>
        </p:nvSpPr>
        <p:spPr/>
        <p:txBody>
          <a:bodyPr/>
          <a:lstStyle/>
          <a:p>
            <a:endParaRPr lang="en-US"/>
          </a:p>
        </p:txBody>
      </p:sp>
      <p:sp>
        <p:nvSpPr>
          <p:cNvPr id="4" name="Footer Placeholder 3">
            <a:extLst>
              <a:ext uri="{FF2B5EF4-FFF2-40B4-BE49-F238E27FC236}">
                <a16:creationId xmlns:a16="http://schemas.microsoft.com/office/drawing/2014/main" id="{754B2FF6-33D9-4759-AAE9-8A63845A5FE4}"/>
              </a:ext>
            </a:extLst>
          </p:cNvPr>
          <p:cNvSpPr>
            <a:spLocks noGrp="1"/>
          </p:cNvSpPr>
          <p:nvPr>
            <p:ph type="ftr" sz="quarter" idx="30"/>
          </p:nvPr>
        </p:nvSpPr>
        <p:spPr/>
        <p:txBody>
          <a:bodyPr/>
          <a:lstStyle/>
          <a:p>
            <a:r>
              <a:rPr lang="en-US"/>
              <a:t>PROPRIETARY &amp; CONFIDENTIAL</a:t>
            </a:r>
            <a:endParaRPr lang="en-US" dirty="0"/>
          </a:p>
        </p:txBody>
      </p:sp>
    </p:spTree>
    <p:extLst>
      <p:ext uri="{BB962C8B-B14F-4D97-AF65-F5344CB8AC3E}">
        <p14:creationId xmlns:p14="http://schemas.microsoft.com/office/powerpoint/2010/main" val="4225744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D58CF-BD80-3B43-914D-59CD5AAFCC8B}"/>
              </a:ext>
            </a:extLst>
          </p:cNvPr>
          <p:cNvSpPr>
            <a:spLocks noGrp="1"/>
          </p:cNvSpPr>
          <p:nvPr>
            <p:ph type="ctrTitle"/>
          </p:nvPr>
        </p:nvSpPr>
        <p:spPr/>
        <p:txBody>
          <a:bodyPr/>
          <a:lstStyle/>
          <a:p>
            <a:r>
              <a:rPr lang="en-US" dirty="0"/>
              <a:t>Content</a:t>
            </a:r>
          </a:p>
        </p:txBody>
      </p:sp>
      <p:sp>
        <p:nvSpPr>
          <p:cNvPr id="3" name="Subtitle 2">
            <a:extLst>
              <a:ext uri="{FF2B5EF4-FFF2-40B4-BE49-F238E27FC236}">
                <a16:creationId xmlns:a16="http://schemas.microsoft.com/office/drawing/2014/main" id="{E712C3F1-3445-3B4F-A4AE-2450807513A5}"/>
              </a:ext>
            </a:extLst>
          </p:cNvPr>
          <p:cNvSpPr>
            <a:spLocks noGrp="1"/>
          </p:cNvSpPr>
          <p:nvPr>
            <p:ph type="subTitle" idx="1"/>
          </p:nvPr>
        </p:nvSpPr>
        <p:spPr/>
        <p:txBody>
          <a:bodyPr/>
          <a:lstStyle/>
          <a:p>
            <a:endParaRPr lang="en-US"/>
          </a:p>
        </p:txBody>
      </p:sp>
      <p:pic>
        <p:nvPicPr>
          <p:cNvPr id="6" name="Picture Placeholder 5">
            <a:extLst>
              <a:ext uri="{FF2B5EF4-FFF2-40B4-BE49-F238E27FC236}">
                <a16:creationId xmlns:a16="http://schemas.microsoft.com/office/drawing/2014/main" id="{497F9642-1CD0-7C42-9638-DD64E43F5D47}"/>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14869" b="14869"/>
          <a:stretch>
            <a:fillRect/>
          </a:stretch>
        </p:blipFill>
        <p:spPr/>
      </p:pic>
    </p:spTree>
    <p:extLst>
      <p:ext uri="{BB962C8B-B14F-4D97-AF65-F5344CB8AC3E}">
        <p14:creationId xmlns:p14="http://schemas.microsoft.com/office/powerpoint/2010/main" val="881547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CF725-AB84-A545-A333-726EF08C6530}"/>
              </a:ext>
            </a:extLst>
          </p:cNvPr>
          <p:cNvSpPr>
            <a:spLocks noGrp="1"/>
          </p:cNvSpPr>
          <p:nvPr>
            <p:ph type="title"/>
          </p:nvPr>
        </p:nvSpPr>
        <p:spPr/>
        <p:txBody>
          <a:bodyPr/>
          <a:lstStyle/>
          <a:p>
            <a:r>
              <a:rPr lang="en-GB" altLang="en-US" dirty="0">
                <a:latin typeface="Open Sans Extrabold" panose="020B0606030504020204" pitchFamily="34" charset="0"/>
              </a:rPr>
              <a:t>Content on Wiley Online Library</a:t>
            </a:r>
            <a:endParaRPr lang="en-US" dirty="0">
              <a:latin typeface="Open Sans Extrabold" panose="020B0606030504020204" pitchFamily="34" charset="0"/>
            </a:endParaRPr>
          </a:p>
        </p:txBody>
      </p:sp>
      <p:sp>
        <p:nvSpPr>
          <p:cNvPr id="4" name="Content Placeholder 3">
            <a:extLst>
              <a:ext uri="{FF2B5EF4-FFF2-40B4-BE49-F238E27FC236}">
                <a16:creationId xmlns:a16="http://schemas.microsoft.com/office/drawing/2014/main" id="{25B353C3-E92D-D54E-8B65-F9B84B050045}"/>
              </a:ext>
            </a:extLst>
          </p:cNvPr>
          <p:cNvSpPr>
            <a:spLocks noGrp="1"/>
          </p:cNvSpPr>
          <p:nvPr>
            <p:ph idx="1"/>
          </p:nvPr>
        </p:nvSpPr>
        <p:spPr>
          <a:xfrm>
            <a:off x="2628899" y="1453701"/>
            <a:ext cx="9203099" cy="4746302"/>
          </a:xfrm>
        </p:spPr>
        <p:txBody>
          <a:bodyPr/>
          <a:lstStyle/>
          <a:p>
            <a:pPr marL="0" indent="0">
              <a:lnSpc>
                <a:spcPct val="250000"/>
              </a:lnSpc>
              <a:buNone/>
              <a:defRPr/>
            </a:pPr>
            <a:r>
              <a:rPr lang="en-GB" sz="2000" b="1" dirty="0">
                <a:solidFill>
                  <a:srgbClr val="1D8AD6"/>
                </a:solidFill>
                <a:latin typeface="Open Sans Extrabold" panose="020B0606030504020204" pitchFamily="34" charset="0"/>
                <a:ea typeface="Open Sans Extrabold" panose="020B0606030504020204" pitchFamily="34" charset="0"/>
                <a:cs typeface="Open Sans Extrabold" panose="020B0606030504020204" pitchFamily="34" charset="0"/>
              </a:rPr>
              <a:t>1,600+ </a:t>
            </a:r>
            <a:r>
              <a:rPr lang="en-GB" sz="2000" dirty="0">
                <a:latin typeface="Open Sans Regular" panose="020B0606030504020204" pitchFamily="34" charset="0"/>
                <a:ea typeface="Open Sans Regular" panose="020B0606030504020204" pitchFamily="34" charset="0"/>
                <a:cs typeface="Open Sans Regular" panose="020B0606030504020204" pitchFamily="34" charset="0"/>
              </a:rPr>
              <a:t>peer reviewed journals (over 8 million articles)</a:t>
            </a:r>
          </a:p>
          <a:p>
            <a:pPr marL="0" indent="0">
              <a:lnSpc>
                <a:spcPct val="250000"/>
              </a:lnSpc>
              <a:buNone/>
              <a:defRPr/>
            </a:pPr>
            <a:r>
              <a:rPr lang="en-GB" sz="2000" b="1" dirty="0">
                <a:solidFill>
                  <a:srgbClr val="1D8AD6"/>
                </a:solidFill>
                <a:latin typeface="Open Sans Extrabold" panose="020B0606030504020204" pitchFamily="34" charset="0"/>
                <a:ea typeface="Open Sans Extrabold" panose="020B0606030504020204" pitchFamily="34" charset="0"/>
                <a:cs typeface="Open Sans Extrabold" panose="020B0606030504020204" pitchFamily="34" charset="0"/>
              </a:rPr>
              <a:t>20,000+</a:t>
            </a:r>
            <a:r>
              <a:rPr lang="en-GB" sz="2000" dirty="0">
                <a:solidFill>
                  <a:srgbClr val="1D8AD6"/>
                </a:solidFill>
                <a:latin typeface="Open Sans Regular" panose="020B0606030504020204" pitchFamily="34" charset="0"/>
                <a:ea typeface="Open Sans Regular" panose="020B0606030504020204" pitchFamily="34" charset="0"/>
                <a:cs typeface="Open Sans Regular" panose="020B0606030504020204" pitchFamily="34" charset="0"/>
              </a:rPr>
              <a:t> </a:t>
            </a:r>
            <a:r>
              <a:rPr lang="en-GB" sz="2000" dirty="0">
                <a:latin typeface="Open Sans Regular" panose="020B0606030504020204" pitchFamily="34" charset="0"/>
                <a:ea typeface="Open Sans Regular" panose="020B0606030504020204" pitchFamily="34" charset="0"/>
                <a:cs typeface="Open Sans Regular" panose="020B0606030504020204" pitchFamily="34" charset="0"/>
              </a:rPr>
              <a:t>online books</a:t>
            </a:r>
          </a:p>
          <a:p>
            <a:pPr marL="0" indent="0">
              <a:lnSpc>
                <a:spcPct val="250000"/>
              </a:lnSpc>
              <a:buNone/>
              <a:defRPr/>
            </a:pPr>
            <a:r>
              <a:rPr lang="en-GB" sz="2000" b="1" dirty="0">
                <a:solidFill>
                  <a:srgbClr val="1D8AD6"/>
                </a:solidFill>
                <a:latin typeface="Open Sans Extrabold" panose="020B0606030504020204" pitchFamily="34" charset="0"/>
                <a:ea typeface="Open Sans Extrabold" panose="020B0606030504020204" pitchFamily="34" charset="0"/>
                <a:cs typeface="Open Sans Extrabold" panose="020B0606030504020204" pitchFamily="34" charset="0"/>
              </a:rPr>
              <a:t>200+ </a:t>
            </a:r>
            <a:r>
              <a:rPr lang="en-GB" sz="2000" dirty="0">
                <a:latin typeface="Open Sans Regular" panose="020B0606030504020204" pitchFamily="34" charset="0"/>
                <a:ea typeface="Open Sans Regular" panose="020B0606030504020204" pitchFamily="34" charset="0"/>
                <a:cs typeface="Open Sans Regular" panose="020B0606030504020204" pitchFamily="34" charset="0"/>
              </a:rPr>
              <a:t>multi-volume references and handbooks</a:t>
            </a:r>
          </a:p>
          <a:p>
            <a:pPr marL="0" indent="0">
              <a:lnSpc>
                <a:spcPct val="250000"/>
              </a:lnSpc>
              <a:buNone/>
              <a:defRPr/>
            </a:pPr>
            <a:r>
              <a:rPr lang="en-GB" sz="2000" b="1" dirty="0">
                <a:solidFill>
                  <a:srgbClr val="1D8AD6"/>
                </a:solidFill>
                <a:latin typeface="Open Sans Extrabold" panose="020B0606030504020204" pitchFamily="34" charset="0"/>
                <a:ea typeface="Open Sans Extrabold" panose="020B0606030504020204" pitchFamily="34" charset="0"/>
                <a:cs typeface="Open Sans Extrabold" panose="020B0606030504020204" pitchFamily="34" charset="0"/>
              </a:rPr>
              <a:t>18</a:t>
            </a:r>
            <a:r>
              <a:rPr lang="en-GB" sz="2000" dirty="0">
                <a:latin typeface="Open Sans Regular" panose="020B0606030504020204" pitchFamily="34" charset="0"/>
                <a:ea typeface="Open Sans Regular" panose="020B0606030504020204" pitchFamily="34" charset="0"/>
                <a:cs typeface="Open Sans Regular" panose="020B0606030504020204" pitchFamily="34" charset="0"/>
              </a:rPr>
              <a:t> Current Protocols (Laboratory Manuals featuring over 18,000 protocols)</a:t>
            </a:r>
          </a:p>
          <a:p>
            <a:pPr marL="0" indent="0">
              <a:lnSpc>
                <a:spcPct val="250000"/>
              </a:lnSpc>
              <a:buNone/>
              <a:defRPr/>
            </a:pPr>
            <a:r>
              <a:rPr lang="en-GB" sz="2000" b="1" dirty="0">
                <a:solidFill>
                  <a:srgbClr val="1D8AD6"/>
                </a:solidFill>
                <a:latin typeface="Open Sans Extrabold" panose="020B0606030504020204" pitchFamily="34" charset="0"/>
                <a:ea typeface="Open Sans Extrabold" panose="020B0606030504020204" pitchFamily="34" charset="0"/>
                <a:cs typeface="Open Sans Extrabold" panose="020B0606030504020204" pitchFamily="34" charset="0"/>
              </a:rPr>
              <a:t>13 </a:t>
            </a:r>
            <a:r>
              <a:rPr lang="en-GB" sz="2000" dirty="0">
                <a:latin typeface="Open Sans Regular" panose="020B0606030504020204" pitchFamily="34" charset="0"/>
                <a:ea typeface="Open Sans Regular" panose="020B0606030504020204" pitchFamily="34" charset="0"/>
                <a:cs typeface="Open Sans Regular" panose="020B0606030504020204" pitchFamily="34" charset="0"/>
              </a:rPr>
              <a:t>databases (chemistry &amp; evidence based medicine)</a:t>
            </a:r>
          </a:p>
          <a:p>
            <a:pPr marL="0" indent="0">
              <a:lnSpc>
                <a:spcPct val="250000"/>
              </a:lnSpc>
              <a:buNone/>
            </a:pPr>
            <a:endParaRPr lang="en-US" dirty="0"/>
          </a:p>
        </p:txBody>
      </p:sp>
      <p:sp>
        <p:nvSpPr>
          <p:cNvPr id="3" name="Footer Placeholder 2">
            <a:extLst>
              <a:ext uri="{FF2B5EF4-FFF2-40B4-BE49-F238E27FC236}">
                <a16:creationId xmlns:a16="http://schemas.microsoft.com/office/drawing/2014/main" id="{34BE9033-7C81-0E42-A3F2-C67410BADF57}"/>
              </a:ext>
            </a:extLst>
          </p:cNvPr>
          <p:cNvSpPr>
            <a:spLocks noGrp="1"/>
          </p:cNvSpPr>
          <p:nvPr>
            <p:ph type="ftr" sz="quarter" idx="15"/>
          </p:nvPr>
        </p:nvSpPr>
        <p:spPr/>
        <p:txBody>
          <a:bodyPr/>
          <a:lstStyle/>
          <a:p>
            <a:r>
              <a:rPr lang="en-US"/>
              <a:t>PROPRIETARY &amp; CONFIDENTIAL</a:t>
            </a:r>
            <a:endParaRPr lang="en-US" dirty="0"/>
          </a:p>
        </p:txBody>
      </p:sp>
      <p:pic>
        <p:nvPicPr>
          <p:cNvPr id="7" name="Graphic 6">
            <a:extLst>
              <a:ext uri="{FF2B5EF4-FFF2-40B4-BE49-F238E27FC236}">
                <a16:creationId xmlns:a16="http://schemas.microsoft.com/office/drawing/2014/main" id="{3045690A-E209-6E40-9E5D-AA47F27040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85888" y="1576389"/>
            <a:ext cx="814388" cy="814388"/>
          </a:xfrm>
          <a:prstGeom prst="rect">
            <a:avLst/>
          </a:prstGeom>
        </p:spPr>
      </p:pic>
      <p:pic>
        <p:nvPicPr>
          <p:cNvPr id="8" name="Graphic 7">
            <a:extLst>
              <a:ext uri="{FF2B5EF4-FFF2-40B4-BE49-F238E27FC236}">
                <a16:creationId xmlns:a16="http://schemas.microsoft.com/office/drawing/2014/main" id="{18A6ACD7-8864-0444-8871-221F3BF7C24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85888" y="2428282"/>
            <a:ext cx="814388" cy="814388"/>
          </a:xfrm>
          <a:prstGeom prst="rect">
            <a:avLst/>
          </a:prstGeom>
        </p:spPr>
      </p:pic>
      <p:pic>
        <p:nvPicPr>
          <p:cNvPr id="9" name="Graphic 8">
            <a:extLst>
              <a:ext uri="{FF2B5EF4-FFF2-40B4-BE49-F238E27FC236}">
                <a16:creationId xmlns:a16="http://schemas.microsoft.com/office/drawing/2014/main" id="{BD610D68-A801-6B4A-9740-074F069B7D7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85888" y="3280174"/>
            <a:ext cx="814388" cy="814388"/>
          </a:xfrm>
          <a:prstGeom prst="rect">
            <a:avLst/>
          </a:prstGeom>
        </p:spPr>
      </p:pic>
      <p:pic>
        <p:nvPicPr>
          <p:cNvPr id="12" name="Graphic 11">
            <a:extLst>
              <a:ext uri="{FF2B5EF4-FFF2-40B4-BE49-F238E27FC236}">
                <a16:creationId xmlns:a16="http://schemas.microsoft.com/office/drawing/2014/main" id="{89A5FA91-5A8F-B54C-A48C-7D8041DAA13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85888" y="4169571"/>
            <a:ext cx="814388" cy="814388"/>
          </a:xfrm>
          <a:prstGeom prst="rect">
            <a:avLst/>
          </a:prstGeom>
        </p:spPr>
      </p:pic>
      <p:pic>
        <p:nvPicPr>
          <p:cNvPr id="13" name="Graphic 12">
            <a:extLst>
              <a:ext uri="{FF2B5EF4-FFF2-40B4-BE49-F238E27FC236}">
                <a16:creationId xmlns:a16="http://schemas.microsoft.com/office/drawing/2014/main" id="{E18A67B6-A30E-9D4F-8AED-8C82632D12F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85888" y="5048253"/>
            <a:ext cx="814388" cy="814388"/>
          </a:xfrm>
          <a:prstGeom prst="rect">
            <a:avLst/>
          </a:prstGeom>
        </p:spPr>
      </p:pic>
    </p:spTree>
    <p:extLst>
      <p:ext uri="{BB962C8B-B14F-4D97-AF65-F5344CB8AC3E}">
        <p14:creationId xmlns:p14="http://schemas.microsoft.com/office/powerpoint/2010/main" val="4020177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82A4E-1779-E54C-8450-655FCBB2F0F2}"/>
              </a:ext>
            </a:extLst>
          </p:cNvPr>
          <p:cNvSpPr>
            <a:spLocks noGrp="1"/>
          </p:cNvSpPr>
          <p:nvPr>
            <p:ph type="title"/>
          </p:nvPr>
        </p:nvSpPr>
        <p:spPr>
          <a:xfrm>
            <a:off x="359999" y="541668"/>
            <a:ext cx="7020000" cy="1480661"/>
          </a:xfrm>
        </p:spPr>
        <p:txBody>
          <a:bodyPr/>
          <a:lstStyle/>
          <a:p>
            <a:r>
              <a:rPr lang="en-GB" altLang="en-US" dirty="0"/>
              <a:t>Subject Coverage</a:t>
            </a:r>
          </a:p>
        </p:txBody>
      </p:sp>
      <p:sp>
        <p:nvSpPr>
          <p:cNvPr id="28" name="Content Placeholder 27">
            <a:extLst>
              <a:ext uri="{FF2B5EF4-FFF2-40B4-BE49-F238E27FC236}">
                <a16:creationId xmlns:a16="http://schemas.microsoft.com/office/drawing/2014/main" id="{CDFD2C87-9A96-5743-A2BC-6DD10B24C8C2}"/>
              </a:ext>
            </a:extLst>
          </p:cNvPr>
          <p:cNvSpPr>
            <a:spLocks noGrp="1"/>
          </p:cNvSpPr>
          <p:nvPr>
            <p:ph type="body" sz="quarter" idx="14"/>
          </p:nvPr>
        </p:nvSpPr>
        <p:spPr>
          <a:xfrm>
            <a:off x="359998" y="2459759"/>
            <a:ext cx="7506241" cy="3411628"/>
          </a:xfrm>
        </p:spPr>
        <p:txBody>
          <a:bodyPr numCol="2" spcCol="182880"/>
          <a:lstStyle/>
          <a:p>
            <a:pPr marL="285750" indent="-285750">
              <a:buFont typeface="Wingdings" pitchFamily="2" charset="2"/>
              <a:buChar char="§"/>
            </a:pPr>
            <a:r>
              <a:rPr lang="en-AU" altLang="en-US" dirty="0"/>
              <a:t>Agriculture, Aquaculture &amp; Food Science</a:t>
            </a:r>
          </a:p>
          <a:p>
            <a:pPr marL="285750" indent="-285750">
              <a:buFont typeface="Wingdings" pitchFamily="2" charset="2"/>
              <a:buChar char="§"/>
            </a:pPr>
            <a:r>
              <a:rPr lang="en-AU" altLang="en-US" dirty="0"/>
              <a:t>Architecture &amp; Planning</a:t>
            </a:r>
          </a:p>
          <a:p>
            <a:pPr marL="285750" indent="-285750">
              <a:buFont typeface="Wingdings" pitchFamily="2" charset="2"/>
              <a:buChar char="§"/>
            </a:pPr>
            <a:r>
              <a:rPr lang="en-AU" altLang="en-US" dirty="0"/>
              <a:t>Art &amp; Applied Arts</a:t>
            </a:r>
          </a:p>
          <a:p>
            <a:pPr marL="285750" indent="-285750">
              <a:buFont typeface="Wingdings" pitchFamily="2" charset="2"/>
              <a:buChar char="§"/>
            </a:pPr>
            <a:r>
              <a:rPr lang="en-AU" altLang="en-US" dirty="0"/>
              <a:t>Business, Economics, </a:t>
            </a:r>
            <a:br>
              <a:rPr lang="en-AU" altLang="en-US" dirty="0"/>
            </a:br>
            <a:r>
              <a:rPr lang="en-AU" altLang="en-US" dirty="0"/>
              <a:t>Finance &amp; Accounting</a:t>
            </a:r>
          </a:p>
          <a:p>
            <a:pPr marL="285750" indent="-285750">
              <a:buFont typeface="Wingdings" pitchFamily="2" charset="2"/>
              <a:buChar char="§"/>
            </a:pPr>
            <a:r>
              <a:rPr lang="en-AU" altLang="en-US" dirty="0"/>
              <a:t>Chemistry</a:t>
            </a:r>
          </a:p>
          <a:p>
            <a:pPr marL="285750" indent="-285750">
              <a:buFont typeface="Wingdings" pitchFamily="2" charset="2"/>
              <a:buChar char="§"/>
            </a:pPr>
            <a:r>
              <a:rPr lang="en-AU" altLang="en-US" dirty="0"/>
              <a:t>Computer Science and </a:t>
            </a:r>
            <a:br>
              <a:rPr lang="en-AU" altLang="en-US" dirty="0"/>
            </a:br>
            <a:r>
              <a:rPr lang="en-AU" altLang="en-US" dirty="0"/>
              <a:t>Information Technology</a:t>
            </a:r>
          </a:p>
          <a:p>
            <a:pPr marL="285750" indent="-285750">
              <a:buFont typeface="Wingdings" pitchFamily="2" charset="2"/>
              <a:buChar char="§"/>
            </a:pPr>
            <a:r>
              <a:rPr lang="en-AU" altLang="en-US" dirty="0"/>
              <a:t>Earth, Space &amp; Environmental Sciences</a:t>
            </a:r>
          </a:p>
          <a:p>
            <a:pPr marL="285750" indent="-285750">
              <a:buFont typeface="Wingdings" pitchFamily="2" charset="2"/>
              <a:buChar char="§"/>
            </a:pPr>
            <a:r>
              <a:rPr lang="en-AU" altLang="en-US" dirty="0"/>
              <a:t>Humanities</a:t>
            </a:r>
          </a:p>
          <a:p>
            <a:pPr marL="285750" indent="-285750">
              <a:buFont typeface="Wingdings" pitchFamily="2" charset="2"/>
              <a:buChar char="§"/>
            </a:pPr>
            <a:r>
              <a:rPr lang="en-AU" altLang="en-US" dirty="0"/>
              <a:t>Law &amp; Criminology</a:t>
            </a:r>
          </a:p>
          <a:p>
            <a:pPr marL="285750" indent="-285750">
              <a:buFont typeface="Wingdings" pitchFamily="2" charset="2"/>
              <a:buChar char="§"/>
            </a:pPr>
            <a:r>
              <a:rPr lang="en-AU" altLang="en-US" dirty="0"/>
              <a:t>Life Sciences</a:t>
            </a:r>
          </a:p>
          <a:p>
            <a:pPr marL="285750" indent="-285750">
              <a:buFont typeface="Wingdings" pitchFamily="2" charset="2"/>
              <a:buChar char="§"/>
            </a:pPr>
            <a:r>
              <a:rPr lang="en-AU" altLang="en-US" dirty="0"/>
              <a:t>Mathematics &amp; Statistics</a:t>
            </a:r>
          </a:p>
          <a:p>
            <a:pPr marL="285750" indent="-285750">
              <a:buFont typeface="Wingdings" pitchFamily="2" charset="2"/>
              <a:buChar char="§"/>
            </a:pPr>
            <a:r>
              <a:rPr lang="en-AU" altLang="en-US" dirty="0"/>
              <a:t>Medicine</a:t>
            </a:r>
          </a:p>
          <a:p>
            <a:pPr marL="285750" indent="-285750">
              <a:buFont typeface="Wingdings" pitchFamily="2" charset="2"/>
              <a:buChar char="§"/>
            </a:pPr>
            <a:r>
              <a:rPr lang="en-AU" altLang="en-US" dirty="0"/>
              <a:t>Nursing, Dentistry and Healthcare</a:t>
            </a:r>
          </a:p>
          <a:p>
            <a:pPr marL="285750" indent="-285750">
              <a:buFont typeface="Wingdings" pitchFamily="2" charset="2"/>
              <a:buChar char="§"/>
            </a:pPr>
            <a:r>
              <a:rPr lang="en-AU" altLang="en-US" dirty="0"/>
              <a:t>Physical Sciences &amp; Engineering</a:t>
            </a:r>
          </a:p>
          <a:p>
            <a:pPr marL="285750" indent="-285750">
              <a:buFont typeface="Wingdings" pitchFamily="2" charset="2"/>
              <a:buChar char="§"/>
            </a:pPr>
            <a:r>
              <a:rPr lang="en-AU" altLang="en-US" dirty="0"/>
              <a:t>Social &amp; </a:t>
            </a:r>
            <a:r>
              <a:rPr lang="en-AU" altLang="en-US" dirty="0" err="1"/>
              <a:t>Behavioral</a:t>
            </a:r>
            <a:r>
              <a:rPr lang="en-AU" altLang="en-US" dirty="0"/>
              <a:t> Sciences</a:t>
            </a:r>
          </a:p>
          <a:p>
            <a:pPr marL="285750" indent="-285750">
              <a:buFont typeface="Wingdings" pitchFamily="2" charset="2"/>
              <a:buChar char="§"/>
            </a:pPr>
            <a:r>
              <a:rPr lang="en-AU" altLang="en-US" dirty="0"/>
              <a:t>Veterinary Medicine</a:t>
            </a:r>
          </a:p>
          <a:p>
            <a:pPr marL="285750" indent="-285750">
              <a:buFont typeface="Wingdings" pitchFamily="2" charset="2"/>
              <a:buChar char="§"/>
            </a:pPr>
            <a:r>
              <a:rPr lang="en-AU" altLang="en-US" dirty="0"/>
              <a:t>Psychology</a:t>
            </a:r>
          </a:p>
          <a:p>
            <a:pPr marL="285750" indent="-285750">
              <a:buFont typeface="Wingdings" pitchFamily="2" charset="2"/>
              <a:buChar char="§"/>
            </a:pPr>
            <a:endParaRPr lang="en-AU" altLang="en-US" dirty="0"/>
          </a:p>
          <a:p>
            <a:pPr marL="285750" indent="-285750">
              <a:buFont typeface="Wingdings" pitchFamily="2" charset="2"/>
              <a:buChar char="§"/>
            </a:pPr>
            <a:endParaRPr lang="en-US" dirty="0"/>
          </a:p>
        </p:txBody>
      </p:sp>
      <p:sp>
        <p:nvSpPr>
          <p:cNvPr id="6" name="Footer Placeholder 5">
            <a:extLst>
              <a:ext uri="{FF2B5EF4-FFF2-40B4-BE49-F238E27FC236}">
                <a16:creationId xmlns:a16="http://schemas.microsoft.com/office/drawing/2014/main" id="{5C9873CD-B4EF-7046-886C-E5317DA6AE77}"/>
              </a:ext>
            </a:extLst>
          </p:cNvPr>
          <p:cNvSpPr>
            <a:spLocks noGrp="1"/>
          </p:cNvSpPr>
          <p:nvPr>
            <p:ph type="ftr" sz="quarter" idx="16"/>
          </p:nvPr>
        </p:nvSpPr>
        <p:spPr/>
        <p:txBody>
          <a:bodyPr/>
          <a:lstStyle/>
          <a:p>
            <a:r>
              <a:rPr lang="en-US"/>
              <a:t>PROPRIETARY &amp; CONFIDENTIAL</a:t>
            </a:r>
            <a:endParaRPr lang="en-US" dirty="0"/>
          </a:p>
        </p:txBody>
      </p:sp>
      <p:sp>
        <p:nvSpPr>
          <p:cNvPr id="91" name="Text Placeholder 90">
            <a:extLst>
              <a:ext uri="{FF2B5EF4-FFF2-40B4-BE49-F238E27FC236}">
                <a16:creationId xmlns:a16="http://schemas.microsoft.com/office/drawing/2014/main" id="{89A9B3A7-CD75-FA4D-9296-E4A78C190957}"/>
              </a:ext>
            </a:extLst>
          </p:cNvPr>
          <p:cNvSpPr>
            <a:spLocks noGrp="1"/>
          </p:cNvSpPr>
          <p:nvPr>
            <p:ph type="body" sz="quarter" idx="13"/>
          </p:nvPr>
        </p:nvSpPr>
        <p:spPr>
          <a:xfrm>
            <a:off x="359999" y="1431779"/>
            <a:ext cx="7020000" cy="590550"/>
          </a:xfrm>
        </p:spPr>
        <p:txBody>
          <a:bodyPr/>
          <a:lstStyle/>
          <a:p>
            <a:r>
              <a:rPr lang="en-GB" altLang="en-US" dirty="0">
                <a:latin typeface="Open Sans Regular" panose="020B0606030504020204" pitchFamily="34" charset="0"/>
                <a:ea typeface="Open Sans Regular" panose="020B0606030504020204" pitchFamily="34" charset="0"/>
                <a:cs typeface="Open Sans Regular" panose="020B0606030504020204" pitchFamily="34" charset="0"/>
              </a:rPr>
              <a:t>The most extensive multi-disciplinary collection of online resources, with 126 sub-categories across:</a:t>
            </a:r>
          </a:p>
          <a:p>
            <a:endParaRPr lang="en-US" dirty="0"/>
          </a:p>
        </p:txBody>
      </p:sp>
      <p:pic>
        <p:nvPicPr>
          <p:cNvPr id="95" name="Picture Placeholder 94">
            <a:extLst>
              <a:ext uri="{FF2B5EF4-FFF2-40B4-BE49-F238E27FC236}">
                <a16:creationId xmlns:a16="http://schemas.microsoft.com/office/drawing/2014/main" id="{C05BDA04-A845-EF46-98AA-F99E634434C3}"/>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7472" r="7472"/>
          <a:stretch>
            <a:fillRect/>
          </a:stretch>
        </p:blipFill>
        <p:spPr/>
      </p:pic>
    </p:spTree>
    <p:extLst>
      <p:ext uri="{BB962C8B-B14F-4D97-AF65-F5344CB8AC3E}">
        <p14:creationId xmlns:p14="http://schemas.microsoft.com/office/powerpoint/2010/main" val="3309081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609CC-A3E9-F843-BE3B-EB25D5801086}"/>
              </a:ext>
            </a:extLst>
          </p:cNvPr>
          <p:cNvSpPr>
            <a:spLocks noGrp="1"/>
          </p:cNvSpPr>
          <p:nvPr>
            <p:ph type="ctrTitle"/>
          </p:nvPr>
        </p:nvSpPr>
        <p:spPr/>
        <p:txBody>
          <a:bodyPr/>
          <a:lstStyle/>
          <a:p>
            <a:r>
              <a:rPr lang="en-US" dirty="0"/>
              <a:t>Benefits</a:t>
            </a:r>
          </a:p>
        </p:txBody>
      </p:sp>
      <p:sp>
        <p:nvSpPr>
          <p:cNvPr id="3" name="Subtitle 2">
            <a:extLst>
              <a:ext uri="{FF2B5EF4-FFF2-40B4-BE49-F238E27FC236}">
                <a16:creationId xmlns:a16="http://schemas.microsoft.com/office/drawing/2014/main" id="{D6DA0243-A3E4-A140-BA0A-CC7DA0C35650}"/>
              </a:ext>
            </a:extLst>
          </p:cNvPr>
          <p:cNvSpPr>
            <a:spLocks noGrp="1"/>
          </p:cNvSpPr>
          <p:nvPr>
            <p:ph type="subTitle" idx="1"/>
          </p:nvPr>
        </p:nvSpPr>
        <p:spPr/>
        <p:txBody>
          <a:bodyPr/>
          <a:lstStyle/>
          <a:p>
            <a:endParaRPr lang="en-US"/>
          </a:p>
        </p:txBody>
      </p:sp>
      <p:pic>
        <p:nvPicPr>
          <p:cNvPr id="10" name="Picture Placeholder 9">
            <a:extLst>
              <a:ext uri="{FF2B5EF4-FFF2-40B4-BE49-F238E27FC236}">
                <a16:creationId xmlns:a16="http://schemas.microsoft.com/office/drawing/2014/main" id="{7DED45F9-9CF1-164E-9F17-65E1E08DCB16}"/>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10505" b="10505"/>
          <a:stretch>
            <a:fillRect/>
          </a:stretch>
        </p:blipFill>
        <p:spPr/>
      </p:pic>
    </p:spTree>
    <p:extLst>
      <p:ext uri="{BB962C8B-B14F-4D97-AF65-F5344CB8AC3E}">
        <p14:creationId xmlns:p14="http://schemas.microsoft.com/office/powerpoint/2010/main" val="218493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99BE8-A16E-1B49-839A-B4ECB8325777}"/>
              </a:ext>
            </a:extLst>
          </p:cNvPr>
          <p:cNvSpPr>
            <a:spLocks noGrp="1"/>
          </p:cNvSpPr>
          <p:nvPr>
            <p:ph type="title"/>
          </p:nvPr>
        </p:nvSpPr>
        <p:spPr/>
        <p:txBody>
          <a:bodyPr/>
          <a:lstStyle/>
          <a:p>
            <a:r>
              <a:rPr lang="es-MX"/>
              <a:t>Wiley Online Library can help you…</a:t>
            </a:r>
            <a:endParaRPr lang="en-US" dirty="0"/>
          </a:p>
        </p:txBody>
      </p:sp>
      <p:sp>
        <p:nvSpPr>
          <p:cNvPr id="3" name="Content Placeholder 2">
            <a:extLst>
              <a:ext uri="{FF2B5EF4-FFF2-40B4-BE49-F238E27FC236}">
                <a16:creationId xmlns:a16="http://schemas.microsoft.com/office/drawing/2014/main" id="{CD7DB4D8-2187-3A4C-9B3B-27CA5F08F5DB}"/>
              </a:ext>
            </a:extLst>
          </p:cNvPr>
          <p:cNvSpPr>
            <a:spLocks noGrp="1"/>
          </p:cNvSpPr>
          <p:nvPr>
            <p:ph idx="1"/>
          </p:nvPr>
        </p:nvSpPr>
        <p:spPr/>
        <p:txBody>
          <a:bodyPr/>
          <a:lstStyle/>
          <a:p>
            <a:pPr marL="407988" indent="-407988">
              <a:lnSpc>
                <a:spcPct val="200000"/>
              </a:lnSpc>
            </a:pPr>
            <a:r>
              <a:rPr lang="es-MX" sz="2000" dirty="0"/>
              <a:t>Look up high-quality scientific content related to keywords or </a:t>
            </a:r>
            <a:r>
              <a:rPr lang="en-US" sz="2000" dirty="0"/>
              <a:t>topics.</a:t>
            </a:r>
            <a:endParaRPr lang="es-ES" sz="2000" dirty="0"/>
          </a:p>
          <a:p>
            <a:pPr marL="407988" indent="-407988">
              <a:lnSpc>
                <a:spcPct val="200000"/>
              </a:lnSpc>
            </a:pPr>
            <a:r>
              <a:rPr lang="es-ES" sz="2000" dirty="0" err="1"/>
              <a:t>Stay</a:t>
            </a:r>
            <a:r>
              <a:rPr lang="es-ES" sz="2000" dirty="0"/>
              <a:t> up-to-date </a:t>
            </a:r>
            <a:r>
              <a:rPr lang="es-ES" sz="2000" dirty="0" err="1"/>
              <a:t>with</a:t>
            </a:r>
            <a:r>
              <a:rPr lang="es-ES" sz="2000" dirty="0"/>
              <a:t> </a:t>
            </a:r>
            <a:r>
              <a:rPr lang="es-ES" sz="2000" dirty="0" err="1"/>
              <a:t>what</a:t>
            </a:r>
            <a:r>
              <a:rPr lang="es-ES" sz="2000" dirty="0"/>
              <a:t> </a:t>
            </a:r>
            <a:r>
              <a:rPr lang="es-ES" sz="2000" dirty="0" err="1"/>
              <a:t>is</a:t>
            </a:r>
            <a:r>
              <a:rPr lang="es-ES" sz="2000" dirty="0"/>
              <a:t> </a:t>
            </a:r>
            <a:r>
              <a:rPr lang="es-ES" sz="2000" dirty="0" err="1"/>
              <a:t>published</a:t>
            </a:r>
            <a:r>
              <a:rPr lang="es-ES" sz="2000" dirty="0"/>
              <a:t> in </a:t>
            </a:r>
            <a:r>
              <a:rPr lang="es-ES" sz="2000" dirty="0" err="1"/>
              <a:t>your</a:t>
            </a:r>
            <a:r>
              <a:rPr lang="es-ES" sz="2000" dirty="0"/>
              <a:t> </a:t>
            </a:r>
            <a:r>
              <a:rPr lang="es-ES" sz="2000" dirty="0" err="1"/>
              <a:t>area</a:t>
            </a:r>
            <a:r>
              <a:rPr lang="es-ES" sz="2000" dirty="0"/>
              <a:t> of </a:t>
            </a:r>
            <a:r>
              <a:rPr lang="es-ES" sz="2000" dirty="0" err="1"/>
              <a:t>expertise</a:t>
            </a:r>
            <a:r>
              <a:rPr lang="es-ES" sz="2000" dirty="0"/>
              <a:t>.</a:t>
            </a:r>
          </a:p>
          <a:p>
            <a:pPr marL="407988" indent="-407988">
              <a:lnSpc>
                <a:spcPct val="200000"/>
              </a:lnSpc>
            </a:pPr>
            <a:r>
              <a:rPr lang="es-MX" sz="2000" dirty="0"/>
              <a:t>Discover trends in content that might help define our own research or manuscript.</a:t>
            </a:r>
          </a:p>
          <a:p>
            <a:pPr marL="407988" indent="-407988">
              <a:lnSpc>
                <a:spcPct val="200000"/>
              </a:lnSpc>
            </a:pPr>
            <a:r>
              <a:rPr lang="es-ES" sz="2000" dirty="0"/>
              <a:t>Prepare </a:t>
            </a:r>
            <a:r>
              <a:rPr lang="es-ES" sz="2000" dirty="0" err="1"/>
              <a:t>manuscripts</a:t>
            </a:r>
            <a:r>
              <a:rPr lang="es-ES" sz="2000" dirty="0"/>
              <a:t>, </a:t>
            </a:r>
            <a:r>
              <a:rPr lang="es-ES" sz="2000" dirty="0" err="1"/>
              <a:t>scientific</a:t>
            </a:r>
            <a:r>
              <a:rPr lang="es-ES" sz="2000" dirty="0"/>
              <a:t> </a:t>
            </a:r>
            <a:r>
              <a:rPr lang="es-ES" sz="2000" dirty="0" err="1"/>
              <a:t>communications</a:t>
            </a:r>
            <a:r>
              <a:rPr lang="es-ES" sz="2000" dirty="0"/>
              <a:t>, </a:t>
            </a:r>
            <a:r>
              <a:rPr lang="es-ES" sz="2000" dirty="0" err="1"/>
              <a:t>lectures</a:t>
            </a:r>
            <a:r>
              <a:rPr lang="es-ES" sz="2000" dirty="0"/>
              <a:t> </a:t>
            </a:r>
            <a:r>
              <a:rPr lang="es-ES" sz="2000" dirty="0" err="1"/>
              <a:t>or</a:t>
            </a:r>
            <a:r>
              <a:rPr lang="es-ES" sz="2000" dirty="0"/>
              <a:t> </a:t>
            </a:r>
            <a:r>
              <a:rPr lang="es-ES" sz="2000" dirty="0" err="1"/>
              <a:t>presentations</a:t>
            </a:r>
            <a:r>
              <a:rPr lang="es-ES" sz="2000" dirty="0"/>
              <a:t>.</a:t>
            </a:r>
          </a:p>
          <a:p>
            <a:pPr marL="407988" indent="-407988">
              <a:lnSpc>
                <a:spcPct val="200000"/>
              </a:lnSpc>
            </a:pPr>
            <a:r>
              <a:rPr lang="es-ES" sz="2000" dirty="0"/>
              <a:t>Cite </a:t>
            </a:r>
            <a:r>
              <a:rPr lang="es-ES" sz="2000" dirty="0" err="1"/>
              <a:t>content</a:t>
            </a:r>
            <a:r>
              <a:rPr lang="es-ES" sz="2000" dirty="0"/>
              <a:t> </a:t>
            </a:r>
            <a:r>
              <a:rPr lang="es-ES" sz="2000" dirty="0" err="1"/>
              <a:t>published</a:t>
            </a:r>
            <a:r>
              <a:rPr lang="es-ES" sz="2000" dirty="0"/>
              <a:t> </a:t>
            </a:r>
            <a:r>
              <a:rPr lang="es-ES" sz="2000" dirty="0" err="1"/>
              <a:t>by</a:t>
            </a:r>
            <a:r>
              <a:rPr lang="es-ES" sz="2000" dirty="0"/>
              <a:t> </a:t>
            </a:r>
            <a:r>
              <a:rPr lang="es-ES" sz="2000" dirty="0" err="1"/>
              <a:t>other</a:t>
            </a:r>
            <a:r>
              <a:rPr lang="es-ES" sz="2000" dirty="0"/>
              <a:t> </a:t>
            </a:r>
            <a:r>
              <a:rPr lang="es-ES" sz="2000" dirty="0" err="1"/>
              <a:t>experts</a:t>
            </a:r>
            <a:r>
              <a:rPr lang="es-ES" sz="2000" dirty="0"/>
              <a:t>, </a:t>
            </a:r>
            <a:r>
              <a:rPr lang="es-ES" sz="2000" dirty="0" err="1"/>
              <a:t>support</a:t>
            </a:r>
            <a:r>
              <a:rPr lang="es-ES" sz="2000" dirty="0"/>
              <a:t> </a:t>
            </a:r>
            <a:r>
              <a:rPr lang="es-ES" sz="2000" dirty="0" err="1"/>
              <a:t>their</a:t>
            </a:r>
            <a:r>
              <a:rPr lang="es-ES" sz="2000" dirty="0"/>
              <a:t> ideas </a:t>
            </a:r>
            <a:r>
              <a:rPr lang="es-ES" sz="2000" dirty="0" err="1"/>
              <a:t>or</a:t>
            </a:r>
            <a:r>
              <a:rPr lang="es-ES" sz="2000" dirty="0"/>
              <a:t> </a:t>
            </a:r>
            <a:r>
              <a:rPr lang="es-ES" sz="2000" dirty="0" err="1"/>
              <a:t>build</a:t>
            </a:r>
            <a:r>
              <a:rPr lang="es-ES" sz="2000" dirty="0"/>
              <a:t> </a:t>
            </a:r>
            <a:r>
              <a:rPr lang="es-ES" sz="2000" dirty="0" err="1"/>
              <a:t>on</a:t>
            </a:r>
            <a:r>
              <a:rPr lang="es-ES" sz="2000" dirty="0"/>
              <a:t> </a:t>
            </a:r>
            <a:r>
              <a:rPr lang="es-ES" sz="2000" dirty="0" err="1"/>
              <a:t>their</a:t>
            </a:r>
            <a:r>
              <a:rPr lang="es-ES" sz="2000" dirty="0"/>
              <a:t> </a:t>
            </a:r>
            <a:r>
              <a:rPr lang="es-ES" sz="2000" dirty="0" err="1"/>
              <a:t>research</a:t>
            </a:r>
            <a:r>
              <a:rPr lang="es-ES" sz="2000" dirty="0"/>
              <a:t>.</a:t>
            </a:r>
          </a:p>
          <a:p>
            <a:pPr marL="407988" indent="-407988">
              <a:lnSpc>
                <a:spcPct val="200000"/>
              </a:lnSpc>
            </a:pPr>
            <a:r>
              <a:rPr lang="es-ES" sz="2000" dirty="0" err="1"/>
              <a:t>Advance</a:t>
            </a:r>
            <a:r>
              <a:rPr lang="es-ES" sz="2000" dirty="0"/>
              <a:t> </a:t>
            </a:r>
            <a:r>
              <a:rPr lang="es-ES" sz="2000" dirty="0" err="1"/>
              <a:t>your</a:t>
            </a:r>
            <a:r>
              <a:rPr lang="es-ES" sz="2000" dirty="0"/>
              <a:t> </a:t>
            </a:r>
            <a:r>
              <a:rPr lang="es-ES" sz="2000" dirty="0" err="1"/>
              <a:t>career</a:t>
            </a:r>
            <a:r>
              <a:rPr lang="es-ES" sz="2000" dirty="0"/>
              <a:t> as a </a:t>
            </a:r>
            <a:r>
              <a:rPr lang="es-ES" sz="2000" dirty="0" err="1"/>
              <a:t>researcher</a:t>
            </a:r>
            <a:r>
              <a:rPr lang="es-ES" sz="2000" dirty="0"/>
              <a:t>, </a:t>
            </a:r>
            <a:r>
              <a:rPr lang="es-ES" sz="2000" dirty="0" err="1"/>
              <a:t>faculty</a:t>
            </a:r>
            <a:r>
              <a:rPr lang="es-ES" sz="2000" dirty="0"/>
              <a:t> </a:t>
            </a:r>
            <a:r>
              <a:rPr lang="es-ES" sz="2000" dirty="0" err="1"/>
              <a:t>member</a:t>
            </a:r>
            <a:r>
              <a:rPr lang="es-ES" sz="2000" dirty="0"/>
              <a:t> </a:t>
            </a:r>
            <a:r>
              <a:rPr lang="es-ES" sz="2000" dirty="0" err="1"/>
              <a:t>or</a:t>
            </a:r>
            <a:r>
              <a:rPr lang="es-ES" sz="2000" dirty="0"/>
              <a:t> </a:t>
            </a:r>
            <a:r>
              <a:rPr lang="es-ES" sz="2000" dirty="0" err="1"/>
              <a:t>expert</a:t>
            </a:r>
            <a:r>
              <a:rPr lang="es-ES" sz="2000" dirty="0"/>
              <a:t>. </a:t>
            </a:r>
          </a:p>
          <a:p>
            <a:pPr>
              <a:lnSpc>
                <a:spcPct val="200000"/>
              </a:lnSpc>
            </a:pPr>
            <a:endParaRPr lang="en-US" sz="2000" dirty="0"/>
          </a:p>
        </p:txBody>
      </p:sp>
      <p:sp>
        <p:nvSpPr>
          <p:cNvPr id="5" name="Footer Placeholder 4">
            <a:extLst>
              <a:ext uri="{FF2B5EF4-FFF2-40B4-BE49-F238E27FC236}">
                <a16:creationId xmlns:a16="http://schemas.microsoft.com/office/drawing/2014/main" id="{77BEDFB6-16E6-B540-B720-614CD374ED51}"/>
              </a:ext>
            </a:extLst>
          </p:cNvPr>
          <p:cNvSpPr>
            <a:spLocks noGrp="1"/>
          </p:cNvSpPr>
          <p:nvPr>
            <p:ph type="ftr" sz="quarter" idx="15"/>
          </p:nvPr>
        </p:nvSpPr>
        <p:spPr/>
        <p:txBody>
          <a:bodyPr/>
          <a:lstStyle/>
          <a:p>
            <a:r>
              <a:rPr lang="en-US"/>
              <a:t>PROPRIETARY &amp; CONFIDENTIAL</a:t>
            </a:r>
            <a:endParaRPr lang="en-US" dirty="0"/>
          </a:p>
        </p:txBody>
      </p:sp>
    </p:spTree>
    <p:extLst>
      <p:ext uri="{BB962C8B-B14F-4D97-AF65-F5344CB8AC3E}">
        <p14:creationId xmlns:p14="http://schemas.microsoft.com/office/powerpoint/2010/main" val="915912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0196C-7A51-1347-8ECF-525D49EC39B3}"/>
              </a:ext>
            </a:extLst>
          </p:cNvPr>
          <p:cNvSpPr>
            <a:spLocks noGrp="1"/>
          </p:cNvSpPr>
          <p:nvPr>
            <p:ph type="ctrTitle"/>
          </p:nvPr>
        </p:nvSpPr>
        <p:spPr>
          <a:xfrm>
            <a:off x="218050" y="2313000"/>
            <a:ext cx="5248030" cy="2231996"/>
          </a:xfrm>
        </p:spPr>
        <p:txBody>
          <a:bodyPr/>
          <a:lstStyle/>
          <a:p>
            <a:r>
              <a:rPr lang="en-US" dirty="0"/>
              <a:t>How to run effective searches: </a:t>
            </a:r>
            <a:br>
              <a:rPr lang="en-US" dirty="0"/>
            </a:br>
            <a:r>
              <a:rPr lang="en-US" dirty="0"/>
              <a:t>Live Demo</a:t>
            </a:r>
          </a:p>
        </p:txBody>
      </p:sp>
      <p:pic>
        <p:nvPicPr>
          <p:cNvPr id="8" name="Picture Placeholder 7">
            <a:extLst>
              <a:ext uri="{FF2B5EF4-FFF2-40B4-BE49-F238E27FC236}">
                <a16:creationId xmlns:a16="http://schemas.microsoft.com/office/drawing/2014/main" id="{81B24602-0B45-8E42-B84D-F323A172BCE9}"/>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8368" r="18368"/>
          <a:stretch>
            <a:fillRect/>
          </a:stretch>
        </p:blipFill>
        <p:spPr/>
      </p:pic>
    </p:spTree>
    <p:extLst>
      <p:ext uri="{BB962C8B-B14F-4D97-AF65-F5344CB8AC3E}">
        <p14:creationId xmlns:p14="http://schemas.microsoft.com/office/powerpoint/2010/main" val="1708443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99BE8-A16E-1B49-839A-B4ECB8325777}"/>
              </a:ext>
            </a:extLst>
          </p:cNvPr>
          <p:cNvSpPr>
            <a:spLocks noGrp="1"/>
          </p:cNvSpPr>
          <p:nvPr>
            <p:ph type="title"/>
          </p:nvPr>
        </p:nvSpPr>
        <p:spPr/>
        <p:txBody>
          <a:bodyPr/>
          <a:lstStyle/>
          <a:p>
            <a:r>
              <a:rPr lang="en-GB" dirty="0"/>
              <a:t>Review of Basic Search</a:t>
            </a:r>
          </a:p>
        </p:txBody>
      </p:sp>
      <p:sp>
        <p:nvSpPr>
          <p:cNvPr id="3" name="Content Placeholder 2">
            <a:extLst>
              <a:ext uri="{FF2B5EF4-FFF2-40B4-BE49-F238E27FC236}">
                <a16:creationId xmlns:a16="http://schemas.microsoft.com/office/drawing/2014/main" id="{CD7DB4D8-2187-3A4C-9B3B-27CA5F08F5DB}"/>
              </a:ext>
            </a:extLst>
          </p:cNvPr>
          <p:cNvSpPr>
            <a:spLocks noGrp="1"/>
          </p:cNvSpPr>
          <p:nvPr>
            <p:ph idx="1"/>
          </p:nvPr>
        </p:nvSpPr>
        <p:spPr/>
        <p:txBody>
          <a:bodyPr/>
          <a:lstStyle/>
          <a:p>
            <a:pPr marL="407988" indent="-407988">
              <a:lnSpc>
                <a:spcPct val="200000"/>
              </a:lnSpc>
            </a:pPr>
            <a:r>
              <a:rPr lang="en-GB" altLang="en-US" sz="2000" dirty="0"/>
              <a:t>Homepage search bar with predictive results</a:t>
            </a:r>
          </a:p>
          <a:p>
            <a:pPr marL="407988" indent="-407988">
              <a:lnSpc>
                <a:spcPct val="200000"/>
              </a:lnSpc>
            </a:pPr>
            <a:r>
              <a:rPr lang="en-GB" altLang="en-US" sz="2000" dirty="0"/>
              <a:t>Search by content type, publication year, name of publication and author</a:t>
            </a:r>
          </a:p>
          <a:p>
            <a:pPr marL="407988" indent="-407988">
              <a:lnSpc>
                <a:spcPct val="200000"/>
              </a:lnSpc>
            </a:pPr>
            <a:r>
              <a:rPr lang="en-GB" altLang="en-US" sz="2000" dirty="0"/>
              <a:t>Filters</a:t>
            </a:r>
          </a:p>
          <a:p>
            <a:pPr marL="407988" indent="-407988">
              <a:lnSpc>
                <a:spcPct val="200000"/>
              </a:lnSpc>
            </a:pPr>
            <a:r>
              <a:rPr lang="en-GB" altLang="en-US" sz="2000" dirty="0"/>
              <a:t>Refining you search</a:t>
            </a:r>
          </a:p>
        </p:txBody>
      </p:sp>
      <p:sp>
        <p:nvSpPr>
          <p:cNvPr id="5" name="Footer Placeholder 4">
            <a:extLst>
              <a:ext uri="{FF2B5EF4-FFF2-40B4-BE49-F238E27FC236}">
                <a16:creationId xmlns:a16="http://schemas.microsoft.com/office/drawing/2014/main" id="{77BEDFB6-16E6-B540-B720-614CD374ED51}"/>
              </a:ext>
            </a:extLst>
          </p:cNvPr>
          <p:cNvSpPr>
            <a:spLocks noGrp="1"/>
          </p:cNvSpPr>
          <p:nvPr>
            <p:ph type="ftr" sz="quarter" idx="15"/>
          </p:nvPr>
        </p:nvSpPr>
        <p:spPr/>
        <p:txBody>
          <a:bodyPr/>
          <a:lstStyle/>
          <a:p>
            <a:r>
              <a:rPr lang="en-US"/>
              <a:t>PROPRIETARY &amp; CONFIDENTIAL</a:t>
            </a:r>
            <a:endParaRPr lang="en-US" dirty="0"/>
          </a:p>
        </p:txBody>
      </p:sp>
    </p:spTree>
    <p:extLst>
      <p:ext uri="{BB962C8B-B14F-4D97-AF65-F5344CB8AC3E}">
        <p14:creationId xmlns:p14="http://schemas.microsoft.com/office/powerpoint/2010/main" val="39550069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7037&quot;&gt;&lt;version val=&quot;32500&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3&quot;&gt;&lt;elem m_fUsage=&quot;1.62900000000000000355E+00&quot;&gt;&lt;m_msothmcolidx val=&quot;0&quot;/&gt;&lt;m_rgb r=&quot;EA&quot; g=&quot;15&quot; b=&quot;13&quot;/&gt;&lt;/elem&gt;&lt;elem m_fUsage=&quot;1.00000000000000000000E+00&quot;&gt;&lt;m_msothmcolidx val=&quot;0&quot;/&gt;&lt;m_rgb r=&quot;DA&quot; g=&quot;00&quot; b=&quot;35&quot;/&gt;&lt;/elem&gt;&lt;elem m_fUsage=&quot;8.10000000000000053291E-01&quot;&gt;&lt;m_msothmcolidx val=&quot;0&quot;/&gt;&lt;m_rgb r=&quot;FF&quot; g=&quot;00&quot; b=&quot;00&quot;/&gt;&lt;/elem&gt;&lt;/m_vecMRU&gt;&lt;/m_mruColor&gt;&lt;m_eweekdayFirstOfWeek val=&quot;1&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Wiley 2021.10">
  <a:themeElements>
    <a:clrScheme name="Wiley">
      <a:dk1>
        <a:srgbClr val="383838"/>
      </a:dk1>
      <a:lt1>
        <a:srgbClr val="FFFFFF"/>
      </a:lt1>
      <a:dk2>
        <a:srgbClr val="383838"/>
      </a:dk2>
      <a:lt2>
        <a:srgbClr val="E7E6E6"/>
      </a:lt2>
      <a:accent1>
        <a:srgbClr val="115C36"/>
      </a:accent1>
      <a:accent2>
        <a:srgbClr val="941E66"/>
      </a:accent2>
      <a:accent3>
        <a:srgbClr val="123D80"/>
      </a:accent3>
      <a:accent4>
        <a:srgbClr val="18C76F"/>
      </a:accent4>
      <a:accent5>
        <a:srgbClr val="E3549E"/>
      </a:accent5>
      <a:accent6>
        <a:srgbClr val="1D8AD6"/>
      </a:accent6>
      <a:hlink>
        <a:srgbClr val="1B5BA0"/>
      </a:hlink>
      <a:folHlink>
        <a:srgbClr val="B92D80"/>
      </a:folHlink>
    </a:clrScheme>
    <a:fontScheme name="Wiley Fonts">
      <a:majorFont>
        <a:latin typeface="Open Sans Extra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98C53"/>
        </a:solidFill>
        <a:ln w="6350" cap="flat" cmpd="sng" algn="ctr">
          <a:solidFill>
            <a:srgbClr val="198C53"/>
          </a:solidFill>
          <a:prstDash val="solid"/>
          <a:miter lim="800000"/>
        </a:ln>
        <a:effectLst/>
      </a:spPr>
      <a:bodyPr rtlCol="0" anchor="ctr"/>
      <a:lstStyle>
        <a:defPPr algn="ctr">
          <a:defRPr sz="1400" b="1" dirty="0" err="1"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a:solidFill>
            <a:srgbClr val="115C36"/>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oAutofit/>
      </a:bodyPr>
      <a:lstStyle>
        <a:defPPr algn="l">
          <a:defRPr sz="1400" dirty="0" err="1" smtClean="0">
            <a:solidFill>
              <a:srgbClr val="383838"/>
            </a:solidFill>
          </a:defRPr>
        </a:defPPr>
      </a:lstStyle>
    </a:txDef>
  </a:objectDefaults>
  <a:extraClrSchemeLst/>
  <a:custClrLst>
    <a:custClr name="Dark Green">
      <a:srgbClr val="115C36"/>
    </a:custClr>
    <a:custClr name="Medium Green">
      <a:srgbClr val="198C53"/>
    </a:custClr>
    <a:custClr name="Bright Green">
      <a:srgbClr val="18C76F"/>
    </a:custClr>
    <a:custClr name="Chart Green">
      <a:srgbClr val="31EB80"/>
    </a:custClr>
    <a:custClr name="Dark Berry">
      <a:srgbClr val="941E66"/>
    </a:custClr>
    <a:custClr name="Medium Berry">
      <a:srgbClr val="B92D80"/>
    </a:custClr>
    <a:custClr name="Chart Berry">
      <a:srgbClr val="E3549E"/>
    </a:custClr>
    <a:custClr name="Bright Berry">
      <a:srgbClr val="FF91AA"/>
    </a:custClr>
    <a:custClr name="Dark Blue">
      <a:srgbClr val="123D80"/>
    </a:custClr>
    <a:custClr name="Medium Blue">
      <a:srgbClr val="1B5BA0"/>
    </a:custClr>
    <a:custClr name="Chart Blue">
      <a:srgbClr val="1D8AD6"/>
    </a:custClr>
    <a:custClr name="Bright Blue">
      <a:srgbClr val="18B7FB"/>
    </a:custClr>
    <a:custClr name="Dark Gray">
      <a:srgbClr val="505050"/>
    </a:custClr>
    <a:custClr name="Medium Gray 1">
      <a:srgbClr val="828282"/>
    </a:custClr>
    <a:custClr name="Medium Gray 2">
      <a:srgbClr val="D8D9DA"/>
    </a:custClr>
    <a:custClr name="Bright Gray">
      <a:srgbClr val="EFEFF0"/>
    </a:custClr>
    <a:custClr name="Wiley Text">
      <a:srgbClr val="383838"/>
    </a:custClr>
    <a:custClr name="Highlight Red">
      <a:srgbClr val="DA0035"/>
    </a:custClr>
    <a:custClr name="Highlight Yellow">
      <a:srgbClr val="FFC805"/>
    </a:custClr>
  </a:custClrLst>
  <a:extLst>
    <a:ext uri="{05A4C25C-085E-4340-85A3-A5531E510DB2}">
      <thm15:themeFamily xmlns:thm15="http://schemas.microsoft.com/office/thememl/2012/main" name="Presentation2" id="{640068DB-D72F-1549-A934-4BF04FE5203A}" vid="{6A104A65-023D-F649-81C6-9730B9A799C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LengthInSeconds xmlns="4b84b55c-8dfd-47ed-b606-75a752fcb71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286C3934FC332409F47CA498C48E906" ma:contentTypeVersion="8" ma:contentTypeDescription="Create a new document." ma:contentTypeScope="" ma:versionID="7dbb860bcc599c0b9ce546e869d1d4ba">
  <xsd:schema xmlns:xsd="http://www.w3.org/2001/XMLSchema" xmlns:xs="http://www.w3.org/2001/XMLSchema" xmlns:p="http://schemas.microsoft.com/office/2006/metadata/properties" xmlns:ns2="4b84b55c-8dfd-47ed-b606-75a752fcb710" targetNamespace="http://schemas.microsoft.com/office/2006/metadata/properties" ma:root="true" ma:fieldsID="ef307221dbbf023dab1afb358c715cf5" ns2:_="">
    <xsd:import namespace="4b84b55c-8dfd-47ed-b606-75a752fcb71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84b55c-8dfd-47ed-b606-75a752fcb7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ED855EC-1917-4BDD-81CE-DEA26BCD454D}">
  <ds:schemaRefs>
    <ds:schemaRef ds:uri="http://schemas.openxmlformats.org/package/2006/metadata/core-properties"/>
    <ds:schemaRef ds:uri="http://purl.org/dc/dcmitype/"/>
    <ds:schemaRef ds:uri="4b84b55c-8dfd-47ed-b606-75a752fcb710"/>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www.w3.org/XML/1998/namespace"/>
    <ds:schemaRef ds:uri="http://purl.org/dc/terms/"/>
  </ds:schemaRefs>
</ds:datastoreItem>
</file>

<file path=customXml/itemProps2.xml><?xml version="1.0" encoding="utf-8"?>
<ds:datastoreItem xmlns:ds="http://schemas.openxmlformats.org/officeDocument/2006/customXml" ds:itemID="{1D0AFB32-FA86-45F5-B988-4E4E71C90E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84b55c-8dfd-47ed-b606-75a752fcb7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B8E72DC-457D-4BC8-B3D7-76667A5823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Wiley 2021</Template>
  <TotalTime>157</TotalTime>
  <Words>1401</Words>
  <Application>Microsoft Office PowerPoint</Application>
  <PresentationFormat>Widescreen</PresentationFormat>
  <Paragraphs>131</Paragraphs>
  <Slides>14</Slides>
  <Notes>8</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26" baseType="lpstr">
      <vt:lpstr>Arial</vt:lpstr>
      <vt:lpstr>Calibri</vt:lpstr>
      <vt:lpstr>Open Sans</vt:lpstr>
      <vt:lpstr>Open Sans Extrabold</vt:lpstr>
      <vt:lpstr>Open Sans Extrabold</vt:lpstr>
      <vt:lpstr>Open Sans Light</vt:lpstr>
      <vt:lpstr>Open Sans Regular</vt:lpstr>
      <vt:lpstr>Source Serif Pro</vt:lpstr>
      <vt:lpstr>Source Serif Pro Light</vt:lpstr>
      <vt:lpstr>Wingdings</vt:lpstr>
      <vt:lpstr>Wiley 2021.10</vt:lpstr>
      <vt:lpstr>think-cell Slide</vt:lpstr>
      <vt:lpstr>PowerPoint Presentation</vt:lpstr>
      <vt:lpstr>Presentation Overview</vt:lpstr>
      <vt:lpstr>Content</vt:lpstr>
      <vt:lpstr>Content on Wiley Online Library</vt:lpstr>
      <vt:lpstr>Subject Coverage</vt:lpstr>
      <vt:lpstr>Benefits</vt:lpstr>
      <vt:lpstr>Wiley Online Library can help you…</vt:lpstr>
      <vt:lpstr>How to run effective searches:  Live Demo</vt:lpstr>
      <vt:lpstr>Review of Basic Search</vt:lpstr>
      <vt:lpstr>Summary of Advanced Search</vt:lpstr>
      <vt:lpstr>Useful Resources for Authors and Researchers</vt:lpstr>
      <vt:lpstr>Author Services: with you every step of the way</vt:lpstr>
      <vt:lpstr>Author Services: From preparation to promotion…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Velez, Lissette</dc:creator>
  <cp:lastModifiedBy>Yount, Mary Helen</cp:lastModifiedBy>
  <cp:revision>13</cp:revision>
  <dcterms:created xsi:type="dcterms:W3CDTF">2021-09-17T14:37:42Z</dcterms:created>
  <dcterms:modified xsi:type="dcterms:W3CDTF">2021-09-17T19:13:31Z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0x010100A286C3934FC332409F47CA498C48E906</vt:lpwstr>
  </property>
  <property fmtid="{D5CDD505-2E9C-101B-9397-08002B2CF9AE}" pid="3" name="Order">
    <vt:r8>1328800</vt:r8>
  </property>
  <property fmtid="{D5CDD505-2E9C-101B-9397-08002B2CF9AE}" pid="4" name="_ExtendedDescription">
    <vt:lpwstr/>
  </property>
  <property fmtid="{D5CDD505-2E9C-101B-9397-08002B2CF9AE}" pid="5" name="ComplianceAssetId">
    <vt:lpwstr/>
  </property>
</Properties>
</file>